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981" r:id="rId2"/>
    <p:sldMasterId id="2147483985" r:id="rId3"/>
  </p:sldMasterIdLst>
  <p:notesMasterIdLst>
    <p:notesMasterId r:id="rId12"/>
  </p:notesMasterIdLst>
  <p:handoutMasterIdLst>
    <p:handoutMasterId r:id="rId13"/>
  </p:handoutMasterIdLst>
  <p:sldIdLst>
    <p:sldId id="256" r:id="rId4"/>
    <p:sldId id="286" r:id="rId5"/>
    <p:sldId id="357" r:id="rId6"/>
    <p:sldId id="358" r:id="rId7"/>
    <p:sldId id="359" r:id="rId8"/>
    <p:sldId id="360" r:id="rId9"/>
    <p:sldId id="361" r:id="rId10"/>
    <p:sldId id="364" r:id="rId11"/>
  </p:sldIdLst>
  <p:sldSz cx="9144000" cy="6858000" type="screen4x3"/>
  <p:notesSz cx="6797675" cy="9926638"/>
  <p:defaultTextStyle>
    <a:defPPr>
      <a:defRPr lang="en-US"/>
    </a:defPPr>
    <a:lvl1pPr algn="l" rtl="0" fontAlgn="base">
      <a:spcBef>
        <a:spcPct val="0"/>
      </a:spcBef>
      <a:spcAft>
        <a:spcPct val="0"/>
      </a:spcAft>
      <a:defRPr sz="3600" kern="1200">
        <a:solidFill>
          <a:schemeClr val="tx1"/>
        </a:solidFill>
        <a:latin typeface="Verdana" pitchFamily="34" charset="0"/>
        <a:ea typeface="ＭＳ Ｐゴシック" pitchFamily="34" charset="-128"/>
        <a:cs typeface="+mn-cs"/>
      </a:defRPr>
    </a:lvl1pPr>
    <a:lvl2pPr marL="457200" algn="l" rtl="0" fontAlgn="base">
      <a:spcBef>
        <a:spcPct val="0"/>
      </a:spcBef>
      <a:spcAft>
        <a:spcPct val="0"/>
      </a:spcAft>
      <a:defRPr sz="3600" kern="1200">
        <a:solidFill>
          <a:schemeClr val="tx1"/>
        </a:solidFill>
        <a:latin typeface="Verdana" pitchFamily="34" charset="0"/>
        <a:ea typeface="ＭＳ Ｐゴシック" pitchFamily="34" charset="-128"/>
        <a:cs typeface="+mn-cs"/>
      </a:defRPr>
    </a:lvl2pPr>
    <a:lvl3pPr marL="914400" algn="l" rtl="0" fontAlgn="base">
      <a:spcBef>
        <a:spcPct val="0"/>
      </a:spcBef>
      <a:spcAft>
        <a:spcPct val="0"/>
      </a:spcAft>
      <a:defRPr sz="3600" kern="1200">
        <a:solidFill>
          <a:schemeClr val="tx1"/>
        </a:solidFill>
        <a:latin typeface="Verdana" pitchFamily="34" charset="0"/>
        <a:ea typeface="ＭＳ Ｐゴシック" pitchFamily="34" charset="-128"/>
        <a:cs typeface="+mn-cs"/>
      </a:defRPr>
    </a:lvl3pPr>
    <a:lvl4pPr marL="1371600" algn="l" rtl="0" fontAlgn="base">
      <a:spcBef>
        <a:spcPct val="0"/>
      </a:spcBef>
      <a:spcAft>
        <a:spcPct val="0"/>
      </a:spcAft>
      <a:defRPr sz="3600" kern="1200">
        <a:solidFill>
          <a:schemeClr val="tx1"/>
        </a:solidFill>
        <a:latin typeface="Verdana" pitchFamily="34" charset="0"/>
        <a:ea typeface="ＭＳ Ｐゴシック" pitchFamily="34" charset="-128"/>
        <a:cs typeface="+mn-cs"/>
      </a:defRPr>
    </a:lvl4pPr>
    <a:lvl5pPr marL="1828800" algn="l" rtl="0" fontAlgn="base">
      <a:spcBef>
        <a:spcPct val="0"/>
      </a:spcBef>
      <a:spcAft>
        <a:spcPct val="0"/>
      </a:spcAft>
      <a:defRPr sz="36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36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36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36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3600" kern="1200">
        <a:solidFill>
          <a:schemeClr val="tx1"/>
        </a:solidFill>
        <a:latin typeface="Verdana"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629">
          <p15:clr>
            <a:srgbClr val="A4A3A4"/>
          </p15:clr>
        </p15:guide>
        <p15:guide id="2" orient="horz" pos="119">
          <p15:clr>
            <a:srgbClr val="A4A3A4"/>
          </p15:clr>
        </p15:guide>
        <p15:guide id="3" orient="horz" pos="1031">
          <p15:clr>
            <a:srgbClr val="A4A3A4"/>
          </p15:clr>
        </p15:guide>
        <p15:guide id="4" pos="249">
          <p15:clr>
            <a:srgbClr val="A4A3A4"/>
          </p15:clr>
        </p15:guide>
        <p15:guide id="5" pos="5534">
          <p15:clr>
            <a:srgbClr val="A4A3A4"/>
          </p15:clr>
        </p15:guide>
        <p15:guide id="6"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FFF00"/>
    <a:srgbClr val="0066FF"/>
    <a:srgbClr val="0000FF"/>
    <a:srgbClr val="EAEAEA"/>
    <a:srgbClr val="336699"/>
    <a:srgbClr val="99CC00"/>
    <a:srgbClr val="009999"/>
    <a:srgbClr val="CC6600"/>
    <a:srgbClr val="33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中等深淺樣式 3 - 輔色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5197" autoAdjust="0"/>
  </p:normalViewPr>
  <p:slideViewPr>
    <p:cSldViewPr snapToGrid="0">
      <p:cViewPr varScale="1">
        <p:scale>
          <a:sx n="116" d="100"/>
          <a:sy n="116" d="100"/>
        </p:scale>
        <p:origin x="1500" y="108"/>
      </p:cViewPr>
      <p:guideLst>
        <p:guide orient="horz" pos="629"/>
        <p:guide orient="horz" pos="119"/>
        <p:guide orient="horz" pos="1031"/>
        <p:guide pos="249"/>
        <p:guide pos="5534"/>
        <p:guide pos="2880"/>
      </p:guideLst>
    </p:cSldViewPr>
  </p:slideViewPr>
  <p:outlineViewPr>
    <p:cViewPr>
      <p:scale>
        <a:sx n="33" d="100"/>
        <a:sy n="33" d="100"/>
      </p:scale>
      <p:origin x="0" y="316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3" d="100"/>
          <a:sy n="53" d="100"/>
        </p:scale>
        <p:origin x="-2658" y="-9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hdr" sz="quarter"/>
          </p:nvPr>
        </p:nvSpPr>
        <p:spPr bwMode="auto">
          <a:xfrm>
            <a:off x="2" y="0"/>
            <a:ext cx="2945764" cy="496332"/>
          </a:xfrm>
          <a:prstGeom prst="rect">
            <a:avLst/>
          </a:prstGeom>
          <a:noFill/>
          <a:ln w="9525">
            <a:noFill/>
            <a:miter lim="800000"/>
            <a:headEnd/>
            <a:tailEnd/>
          </a:ln>
          <a:effectLst/>
        </p:spPr>
        <p:txBody>
          <a:bodyPr vert="horz" wrap="square" lIns="89703" tIns="44851" rIns="89703" bIns="44851" numCol="1" anchor="t" anchorCtr="0" compatLnSpc="1">
            <a:prstTxWarp prst="textNoShape">
              <a:avLst/>
            </a:prstTxWarp>
          </a:bodyPr>
          <a:lstStyle>
            <a:lvl1pPr>
              <a:defRPr sz="1200">
                <a:latin typeface="Arial" pitchFamily="34" charset="0"/>
              </a:defRPr>
            </a:lvl1pPr>
          </a:lstStyle>
          <a:p>
            <a:pPr>
              <a:defRPr/>
            </a:pPr>
            <a:endParaRPr lang="en-GB"/>
          </a:p>
        </p:txBody>
      </p:sp>
      <p:sp>
        <p:nvSpPr>
          <p:cNvPr id="406531" name="Rectangle 3"/>
          <p:cNvSpPr>
            <a:spLocks noGrp="1" noChangeArrowheads="1"/>
          </p:cNvSpPr>
          <p:nvPr>
            <p:ph type="dt" sz="quarter" idx="1"/>
          </p:nvPr>
        </p:nvSpPr>
        <p:spPr bwMode="auto">
          <a:xfrm>
            <a:off x="3850345" y="0"/>
            <a:ext cx="2945764" cy="496332"/>
          </a:xfrm>
          <a:prstGeom prst="rect">
            <a:avLst/>
          </a:prstGeom>
          <a:noFill/>
          <a:ln w="9525">
            <a:noFill/>
            <a:miter lim="800000"/>
            <a:headEnd/>
            <a:tailEnd/>
          </a:ln>
          <a:effectLst/>
        </p:spPr>
        <p:txBody>
          <a:bodyPr vert="horz" wrap="square" lIns="89703" tIns="44851" rIns="89703" bIns="44851" numCol="1" anchor="t" anchorCtr="0" compatLnSpc="1">
            <a:prstTxWarp prst="textNoShape">
              <a:avLst/>
            </a:prstTxWarp>
          </a:bodyPr>
          <a:lstStyle>
            <a:lvl1pPr algn="r">
              <a:defRPr sz="1200">
                <a:latin typeface="Arial" pitchFamily="34" charset="0"/>
              </a:defRPr>
            </a:lvl1pPr>
          </a:lstStyle>
          <a:p>
            <a:pPr>
              <a:defRPr/>
            </a:pPr>
            <a:endParaRPr lang="en-GB"/>
          </a:p>
        </p:txBody>
      </p:sp>
      <p:sp>
        <p:nvSpPr>
          <p:cNvPr id="406532" name="Rectangle 4"/>
          <p:cNvSpPr>
            <a:spLocks noGrp="1" noChangeArrowheads="1"/>
          </p:cNvSpPr>
          <p:nvPr>
            <p:ph type="ftr" sz="quarter" idx="2"/>
          </p:nvPr>
        </p:nvSpPr>
        <p:spPr bwMode="auto">
          <a:xfrm>
            <a:off x="2" y="9428736"/>
            <a:ext cx="2945764" cy="496332"/>
          </a:xfrm>
          <a:prstGeom prst="rect">
            <a:avLst/>
          </a:prstGeom>
          <a:noFill/>
          <a:ln w="9525">
            <a:noFill/>
            <a:miter lim="800000"/>
            <a:headEnd/>
            <a:tailEnd/>
          </a:ln>
          <a:effectLst/>
        </p:spPr>
        <p:txBody>
          <a:bodyPr vert="horz" wrap="square" lIns="89703" tIns="44851" rIns="89703" bIns="44851" numCol="1" anchor="b" anchorCtr="0" compatLnSpc="1">
            <a:prstTxWarp prst="textNoShape">
              <a:avLst/>
            </a:prstTxWarp>
          </a:bodyPr>
          <a:lstStyle>
            <a:lvl1pPr>
              <a:defRPr sz="1200">
                <a:latin typeface="Arial" pitchFamily="34" charset="0"/>
              </a:defRPr>
            </a:lvl1pPr>
          </a:lstStyle>
          <a:p>
            <a:pPr>
              <a:defRPr/>
            </a:pPr>
            <a:endParaRPr lang="en-GB"/>
          </a:p>
        </p:txBody>
      </p:sp>
      <p:sp>
        <p:nvSpPr>
          <p:cNvPr id="406533" name="Rectangle 5"/>
          <p:cNvSpPr>
            <a:spLocks noGrp="1" noChangeArrowheads="1"/>
          </p:cNvSpPr>
          <p:nvPr>
            <p:ph type="sldNum" sz="quarter" idx="3"/>
          </p:nvPr>
        </p:nvSpPr>
        <p:spPr bwMode="auto">
          <a:xfrm>
            <a:off x="3850345" y="9428736"/>
            <a:ext cx="2945764" cy="496332"/>
          </a:xfrm>
          <a:prstGeom prst="rect">
            <a:avLst/>
          </a:prstGeom>
          <a:noFill/>
          <a:ln w="9525">
            <a:noFill/>
            <a:miter lim="800000"/>
            <a:headEnd/>
            <a:tailEnd/>
          </a:ln>
          <a:effectLst/>
        </p:spPr>
        <p:txBody>
          <a:bodyPr vert="horz" wrap="square" lIns="89703" tIns="44851" rIns="89703" bIns="44851" numCol="1" anchor="b" anchorCtr="0" compatLnSpc="1">
            <a:prstTxWarp prst="textNoShape">
              <a:avLst/>
            </a:prstTxWarp>
          </a:bodyPr>
          <a:lstStyle>
            <a:lvl1pPr algn="r">
              <a:defRPr sz="1200">
                <a:latin typeface="Arial" pitchFamily="34" charset="0"/>
              </a:defRPr>
            </a:lvl1pPr>
          </a:lstStyle>
          <a:p>
            <a:pPr>
              <a:defRPr/>
            </a:pPr>
            <a:fld id="{D8547319-ED06-46A4-8230-019A11551D74}" type="slidenum">
              <a:rPr lang="en-GB"/>
              <a:pPr>
                <a:defRPr/>
              </a:pPr>
              <a:t>‹#›</a:t>
            </a:fld>
            <a:endParaRPr lang="en-GB"/>
          </a:p>
        </p:txBody>
      </p:sp>
    </p:spTree>
    <p:extLst>
      <p:ext uri="{BB962C8B-B14F-4D97-AF65-F5344CB8AC3E}">
        <p14:creationId xmlns:p14="http://schemas.microsoft.com/office/powerpoint/2010/main" val="2935604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2" y="0"/>
            <a:ext cx="2945764" cy="496332"/>
          </a:xfrm>
          <a:prstGeom prst="rect">
            <a:avLst/>
          </a:prstGeom>
          <a:noFill/>
          <a:ln w="9525">
            <a:noFill/>
            <a:miter lim="800000"/>
            <a:headEnd/>
            <a:tailEnd/>
          </a:ln>
          <a:effectLst/>
        </p:spPr>
        <p:txBody>
          <a:bodyPr vert="horz" wrap="square" lIns="89703" tIns="44851" rIns="89703" bIns="44851" numCol="1" anchor="t" anchorCtr="0" compatLnSpc="1">
            <a:prstTxWarp prst="textNoShape">
              <a:avLst/>
            </a:prstTxWarp>
          </a:bodyPr>
          <a:lstStyle>
            <a:lvl1pPr>
              <a:defRPr sz="1200">
                <a:latin typeface="Arial" pitchFamily="34" charset="0"/>
              </a:defRPr>
            </a:lvl1pPr>
          </a:lstStyle>
          <a:p>
            <a:pPr>
              <a:defRPr/>
            </a:pPr>
            <a:endParaRPr lang="zh-TW" altLang="zh-TW"/>
          </a:p>
        </p:txBody>
      </p:sp>
      <p:sp>
        <p:nvSpPr>
          <p:cNvPr id="44035" name="Rectangle 3"/>
          <p:cNvSpPr>
            <a:spLocks noGrp="1" noChangeArrowheads="1"/>
          </p:cNvSpPr>
          <p:nvPr>
            <p:ph type="dt" idx="1"/>
          </p:nvPr>
        </p:nvSpPr>
        <p:spPr bwMode="auto">
          <a:xfrm>
            <a:off x="3850345" y="0"/>
            <a:ext cx="2945764" cy="496332"/>
          </a:xfrm>
          <a:prstGeom prst="rect">
            <a:avLst/>
          </a:prstGeom>
          <a:noFill/>
          <a:ln w="9525">
            <a:noFill/>
            <a:miter lim="800000"/>
            <a:headEnd/>
            <a:tailEnd/>
          </a:ln>
          <a:effectLst/>
        </p:spPr>
        <p:txBody>
          <a:bodyPr vert="horz" wrap="square" lIns="89703" tIns="44851" rIns="89703" bIns="44851" numCol="1" anchor="t" anchorCtr="0" compatLnSpc="1">
            <a:prstTxWarp prst="textNoShape">
              <a:avLst/>
            </a:prstTxWarp>
          </a:bodyPr>
          <a:lstStyle>
            <a:lvl1pPr algn="r">
              <a:defRPr sz="1200">
                <a:latin typeface="Arial" pitchFamily="34" charset="0"/>
              </a:defRPr>
            </a:lvl1pPr>
          </a:lstStyle>
          <a:p>
            <a:pPr>
              <a:defRPr/>
            </a:pPr>
            <a:endParaRPr lang="zh-TW" altLang="zh-TW"/>
          </a:p>
        </p:txBody>
      </p:sp>
      <p:sp>
        <p:nvSpPr>
          <p:cNvPr id="21508" name="Rectangle 4"/>
          <p:cNvSpPr>
            <a:spLocks noGrp="1" noRot="1" noChangeAspect="1" noChangeArrowheads="1" noTextEdit="1"/>
          </p:cNvSpPr>
          <p:nvPr>
            <p:ph type="sldImg" idx="2"/>
          </p:nvPr>
        </p:nvSpPr>
        <p:spPr bwMode="auto">
          <a:xfrm>
            <a:off x="919163" y="746125"/>
            <a:ext cx="4960937" cy="3721100"/>
          </a:xfrm>
          <a:prstGeom prst="rect">
            <a:avLst/>
          </a:prstGeom>
          <a:noFill/>
          <a:ln w="9525">
            <a:solidFill>
              <a:srgbClr val="000000"/>
            </a:solidFill>
            <a:miter lim="800000"/>
            <a:headEnd/>
            <a:tailEnd/>
          </a:ln>
        </p:spPr>
      </p:sp>
      <p:sp>
        <p:nvSpPr>
          <p:cNvPr id="44037" name="Rectangle 5"/>
          <p:cNvSpPr>
            <a:spLocks noGrp="1" noChangeArrowheads="1"/>
          </p:cNvSpPr>
          <p:nvPr>
            <p:ph type="body" sz="quarter" idx="3"/>
          </p:nvPr>
        </p:nvSpPr>
        <p:spPr bwMode="auto">
          <a:xfrm>
            <a:off x="680395" y="4713584"/>
            <a:ext cx="5436886" cy="4466987"/>
          </a:xfrm>
          <a:prstGeom prst="rect">
            <a:avLst/>
          </a:prstGeom>
          <a:noFill/>
          <a:ln w="9525">
            <a:noFill/>
            <a:miter lim="800000"/>
            <a:headEnd/>
            <a:tailEnd/>
          </a:ln>
          <a:effectLst/>
        </p:spPr>
        <p:txBody>
          <a:bodyPr vert="horz" wrap="square" lIns="89703" tIns="44851" rIns="89703" bIns="4485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4038" name="Rectangle 6"/>
          <p:cNvSpPr>
            <a:spLocks noGrp="1" noChangeArrowheads="1"/>
          </p:cNvSpPr>
          <p:nvPr>
            <p:ph type="ftr" sz="quarter" idx="4"/>
          </p:nvPr>
        </p:nvSpPr>
        <p:spPr bwMode="auto">
          <a:xfrm>
            <a:off x="2" y="9428736"/>
            <a:ext cx="2945764" cy="496332"/>
          </a:xfrm>
          <a:prstGeom prst="rect">
            <a:avLst/>
          </a:prstGeom>
          <a:noFill/>
          <a:ln w="9525">
            <a:noFill/>
            <a:miter lim="800000"/>
            <a:headEnd/>
            <a:tailEnd/>
          </a:ln>
          <a:effectLst/>
        </p:spPr>
        <p:txBody>
          <a:bodyPr vert="horz" wrap="square" lIns="89703" tIns="44851" rIns="89703" bIns="44851" numCol="1" anchor="b" anchorCtr="0" compatLnSpc="1">
            <a:prstTxWarp prst="textNoShape">
              <a:avLst/>
            </a:prstTxWarp>
          </a:bodyPr>
          <a:lstStyle>
            <a:lvl1pPr>
              <a:defRPr sz="1200">
                <a:latin typeface="Arial" pitchFamily="34" charset="0"/>
              </a:defRPr>
            </a:lvl1pPr>
          </a:lstStyle>
          <a:p>
            <a:pPr>
              <a:defRPr/>
            </a:pPr>
            <a:endParaRPr lang="zh-TW" altLang="zh-TW"/>
          </a:p>
        </p:txBody>
      </p:sp>
      <p:sp>
        <p:nvSpPr>
          <p:cNvPr id="44039" name="Rectangle 7"/>
          <p:cNvSpPr>
            <a:spLocks noGrp="1" noChangeArrowheads="1"/>
          </p:cNvSpPr>
          <p:nvPr>
            <p:ph type="sldNum" sz="quarter" idx="5"/>
          </p:nvPr>
        </p:nvSpPr>
        <p:spPr bwMode="auto">
          <a:xfrm>
            <a:off x="3850345" y="9428736"/>
            <a:ext cx="2945764" cy="496332"/>
          </a:xfrm>
          <a:prstGeom prst="rect">
            <a:avLst/>
          </a:prstGeom>
          <a:noFill/>
          <a:ln w="9525">
            <a:noFill/>
            <a:miter lim="800000"/>
            <a:headEnd/>
            <a:tailEnd/>
          </a:ln>
          <a:effectLst/>
        </p:spPr>
        <p:txBody>
          <a:bodyPr vert="horz" wrap="square" lIns="89703" tIns="44851" rIns="89703" bIns="44851" numCol="1" anchor="b" anchorCtr="0" compatLnSpc="1">
            <a:prstTxWarp prst="textNoShape">
              <a:avLst/>
            </a:prstTxWarp>
          </a:bodyPr>
          <a:lstStyle>
            <a:lvl1pPr algn="r">
              <a:defRPr sz="1200">
                <a:latin typeface="Arial" pitchFamily="34" charset="0"/>
              </a:defRPr>
            </a:lvl1pPr>
          </a:lstStyle>
          <a:p>
            <a:pPr>
              <a:defRPr/>
            </a:pPr>
            <a:fld id="{E6A17081-291F-4F12-842C-7DA988A8CD12}" type="slidenum">
              <a:rPr lang="en-US" altLang="zh-TW"/>
              <a:pPr>
                <a:defRPr/>
              </a:pPr>
              <a:t>‹#›</a:t>
            </a:fld>
            <a:endParaRPr lang="en-US" altLang="zh-TW"/>
          </a:p>
        </p:txBody>
      </p:sp>
    </p:spTree>
    <p:extLst>
      <p:ext uri="{BB962C8B-B14F-4D97-AF65-F5344CB8AC3E}">
        <p14:creationId xmlns:p14="http://schemas.microsoft.com/office/powerpoint/2010/main" val="191496295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3226121-E77C-4AB5-AF0F-1A9DCEF11C34}" type="slidenum">
              <a:rPr lang="en-US" altLang="zh-TW" smtClean="0">
                <a:latin typeface="Arial" charset="0"/>
              </a:rPr>
              <a:pPr/>
              <a:t>1</a:t>
            </a:fld>
            <a:endParaRPr lang="en-US" altLang="zh-TW" dirty="0"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GB" altLang="zh-TW" dirty="0" smtClean="0">
              <a:ea typeface="ＭＳ Ｐゴシック" pitchFamily="34" charset="-128"/>
            </a:endParaRPr>
          </a:p>
        </p:txBody>
      </p:sp>
    </p:spTree>
    <p:extLst>
      <p:ext uri="{BB962C8B-B14F-4D97-AF65-F5344CB8AC3E}">
        <p14:creationId xmlns:p14="http://schemas.microsoft.com/office/powerpoint/2010/main" val="329017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E6A17081-291F-4F12-842C-7DA988A8CD12}" type="slidenum">
              <a:rPr lang="en-US" altLang="zh-TW" smtClean="0"/>
              <a:pPr>
                <a:defRPr/>
              </a:pPr>
              <a:t>2</a:t>
            </a:fld>
            <a:endParaRPr lang="en-US" altLang="zh-TW" dirty="0"/>
          </a:p>
        </p:txBody>
      </p:sp>
    </p:spTree>
    <p:extLst>
      <p:ext uri="{BB962C8B-B14F-4D97-AF65-F5344CB8AC3E}">
        <p14:creationId xmlns:p14="http://schemas.microsoft.com/office/powerpoint/2010/main" val="1651970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8" descr="cover_top"/>
          <p:cNvPicPr>
            <a:picLocks noChangeArrowheads="1"/>
          </p:cNvPicPr>
          <p:nvPr userDrawn="1"/>
        </p:nvPicPr>
        <p:blipFill>
          <a:blip r:embed="rId2" cstate="print"/>
          <a:srcRect/>
          <a:stretch>
            <a:fillRect/>
          </a:stretch>
        </p:blipFill>
        <p:spPr bwMode="auto">
          <a:xfrm>
            <a:off x="996950" y="0"/>
            <a:ext cx="8147050" cy="6138863"/>
          </a:xfrm>
          <a:prstGeom prst="rect">
            <a:avLst/>
          </a:prstGeom>
          <a:noFill/>
          <a:ln w="9525">
            <a:noFill/>
            <a:miter lim="800000"/>
            <a:headEnd/>
            <a:tailEnd/>
          </a:ln>
        </p:spPr>
      </p:pic>
      <p:sp>
        <p:nvSpPr>
          <p:cNvPr id="299011" name="Rectangle 3"/>
          <p:cNvSpPr>
            <a:spLocks noGrp="1" noChangeArrowheads="1"/>
          </p:cNvSpPr>
          <p:nvPr>
            <p:ph type="ctrTitle"/>
          </p:nvPr>
        </p:nvSpPr>
        <p:spPr>
          <a:xfrm>
            <a:off x="250825" y="1006475"/>
            <a:ext cx="7916863" cy="1800225"/>
          </a:xfrm>
        </p:spPr>
        <p:txBody>
          <a:bodyPr/>
          <a:lstStyle>
            <a:lvl1pPr>
              <a:lnSpc>
                <a:spcPct val="90000"/>
              </a:lnSpc>
              <a:defRPr>
                <a:solidFill>
                  <a:schemeClr val="tx1"/>
                </a:solidFill>
              </a:defRPr>
            </a:lvl1pPr>
          </a:lstStyle>
          <a:p>
            <a:r>
              <a:rPr lang="en-GB" smtClean="0"/>
              <a:t>Click to edit Master title style</a:t>
            </a:r>
            <a:endParaRPr lang="en-US" dirty="0"/>
          </a:p>
        </p:txBody>
      </p:sp>
      <p:sp>
        <p:nvSpPr>
          <p:cNvPr id="299012" name="Rectangle 4"/>
          <p:cNvSpPr>
            <a:spLocks noGrp="1" noChangeArrowheads="1"/>
          </p:cNvSpPr>
          <p:nvPr>
            <p:ph type="subTitle" idx="1"/>
          </p:nvPr>
        </p:nvSpPr>
        <p:spPr>
          <a:xfrm>
            <a:off x="250825" y="3022600"/>
            <a:ext cx="3598863" cy="900113"/>
          </a:xfrm>
        </p:spPr>
        <p:txBody>
          <a:bodyPr/>
          <a:lstStyle>
            <a:lvl1pPr marL="0" indent="0">
              <a:lnSpc>
                <a:spcPct val="90000"/>
              </a:lnSpc>
              <a:buFontTx/>
              <a:buNone/>
              <a:defRPr>
                <a:solidFill>
                  <a:schemeClr val="tx1"/>
                </a:solidFill>
              </a:defRPr>
            </a:lvl1pPr>
          </a:lstStyle>
          <a:p>
            <a:r>
              <a:rPr lang="en-US" dirty="0"/>
              <a:t>Click to edit Master subtitle style</a:t>
            </a:r>
          </a:p>
        </p:txBody>
      </p:sp>
      <p:pic>
        <p:nvPicPr>
          <p:cNvPr id="8" name="Picture 2" descr="D:\07791\Desktop\D-LINK_logo_b.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15200" y="6391275"/>
            <a:ext cx="1524000" cy="30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owerline_Blank">
    <p:spTree>
      <p:nvGrpSpPr>
        <p:cNvPr id="1" name=""/>
        <p:cNvGrpSpPr/>
        <p:nvPr/>
      </p:nvGrpSpPr>
      <p:grpSpPr>
        <a:xfrm>
          <a:off x="0" y="0"/>
          <a:ext cx="0" cy="0"/>
          <a:chOff x="0" y="0"/>
          <a:chExt cx="0" cy="0"/>
        </a:xfrm>
      </p:grpSpPr>
      <p:pic>
        <p:nvPicPr>
          <p:cNvPr id="3" name="圖片 2"/>
          <p:cNvPicPr>
            <a:picLocks noChangeAspect="1"/>
          </p:cNvPicPr>
          <p:nvPr userDrawn="1"/>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455625" y="2631975"/>
            <a:ext cx="2596408" cy="3525805"/>
          </a:xfrm>
          <a:prstGeom prst="rect">
            <a:avLst/>
          </a:prstGeom>
          <a:noFill/>
          <a:ln>
            <a:noFill/>
          </a:ln>
        </p:spPr>
      </p:pic>
    </p:spTree>
    <p:extLst>
      <p:ext uri="{BB962C8B-B14F-4D97-AF65-F5344CB8AC3E}">
        <p14:creationId xmlns:p14="http://schemas.microsoft.com/office/powerpoint/2010/main" val="234380859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vl1pPr>
          </a:lstStyle>
          <a:p>
            <a:pPr lvl="0"/>
            <a:r>
              <a:rPr lang="en-US" dirty="0" smtClean="0"/>
              <a:t>Click to edit Master text styles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5.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6.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79388"/>
            <a:ext cx="8637588"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1027" name="Rectangle 3"/>
          <p:cNvSpPr>
            <a:spLocks noGrp="1" noChangeArrowheads="1"/>
          </p:cNvSpPr>
          <p:nvPr>
            <p:ph type="body" idx="1"/>
          </p:nvPr>
        </p:nvSpPr>
        <p:spPr bwMode="auto">
          <a:xfrm>
            <a:off x="250825" y="1079500"/>
            <a:ext cx="8277225" cy="3816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0"/>
            <a:endParaRPr lang="en-US" altLang="zh-TW" smtClean="0"/>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6" name="矩形 5"/>
          <p:cNvSpPr/>
          <p:nvPr userDrawn="1"/>
        </p:nvSpPr>
        <p:spPr>
          <a:xfrm>
            <a:off x="0" y="6229350"/>
            <a:ext cx="9144000" cy="628650"/>
          </a:xfrm>
          <a:prstGeom prst="rect">
            <a:avLst/>
          </a:prstGeom>
          <a:solidFill>
            <a:srgbClr val="BFBFB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Picture 2" descr="D:\07791\Desktop\D-LINK_logo_b.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315200" y="6391275"/>
            <a:ext cx="1524000" cy="304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8" r:id="rId1"/>
    <p:sldLayoutId id="2147484089" r:id="rId2"/>
    <p:sldLayoutId id="2147484090" r:id="rId3"/>
    <p:sldLayoutId id="2147484091" r:id="rId4"/>
    <p:sldLayoutId id="2147484099" r:id="rId5"/>
  </p:sldLayoutIdLst>
  <p:transition>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3600">
          <a:solidFill>
            <a:srgbClr val="000000"/>
          </a:solidFill>
          <a:latin typeface="+mj-lt"/>
          <a:ea typeface="ＭＳ Ｐゴシック" pitchFamily="-112" charset="-128"/>
          <a:cs typeface="ＭＳ Ｐゴシック" pitchFamily="-112" charset="-128"/>
        </a:defRPr>
      </a:lvl1pPr>
      <a:lvl2pPr algn="l" rtl="0" eaLnBrk="0" fontAlgn="base" hangingPunct="0">
        <a:lnSpc>
          <a:spcPct val="80000"/>
        </a:lnSpc>
        <a:spcBef>
          <a:spcPct val="0"/>
        </a:spcBef>
        <a:spcAft>
          <a:spcPct val="0"/>
        </a:spcAft>
        <a:defRPr sz="3600">
          <a:solidFill>
            <a:srgbClr val="000000"/>
          </a:solidFill>
          <a:latin typeface="Verdana" pitchFamily="34"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a:solidFill>
            <a:srgbClr val="000000"/>
          </a:solidFill>
          <a:latin typeface="Verdana" pitchFamily="34"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a:solidFill>
            <a:srgbClr val="000000"/>
          </a:solidFill>
          <a:latin typeface="Verdana" pitchFamily="34"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a:solidFill>
            <a:srgbClr val="000000"/>
          </a:solidFill>
          <a:latin typeface="Verdana" pitchFamily="34"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a:solidFill>
            <a:srgbClr val="0087BD"/>
          </a:solidFill>
          <a:latin typeface="Verdana" pitchFamily="34" charset="0"/>
        </a:defRPr>
      </a:lvl6pPr>
      <a:lvl7pPr marL="914400" algn="l" rtl="0" fontAlgn="base">
        <a:lnSpc>
          <a:spcPct val="80000"/>
        </a:lnSpc>
        <a:spcBef>
          <a:spcPct val="0"/>
        </a:spcBef>
        <a:spcAft>
          <a:spcPct val="0"/>
        </a:spcAft>
        <a:defRPr sz="3600">
          <a:solidFill>
            <a:srgbClr val="0087BD"/>
          </a:solidFill>
          <a:latin typeface="Verdana" pitchFamily="34" charset="0"/>
        </a:defRPr>
      </a:lvl7pPr>
      <a:lvl8pPr marL="1371600" algn="l" rtl="0" fontAlgn="base">
        <a:lnSpc>
          <a:spcPct val="80000"/>
        </a:lnSpc>
        <a:spcBef>
          <a:spcPct val="0"/>
        </a:spcBef>
        <a:spcAft>
          <a:spcPct val="0"/>
        </a:spcAft>
        <a:defRPr sz="3600">
          <a:solidFill>
            <a:srgbClr val="0087BD"/>
          </a:solidFill>
          <a:latin typeface="Verdana" pitchFamily="34" charset="0"/>
        </a:defRPr>
      </a:lvl8pPr>
      <a:lvl9pPr marL="1828800" algn="l" rtl="0" fontAlgn="base">
        <a:lnSpc>
          <a:spcPct val="80000"/>
        </a:lnSpc>
        <a:spcBef>
          <a:spcPct val="0"/>
        </a:spcBef>
        <a:spcAft>
          <a:spcPct val="0"/>
        </a:spcAft>
        <a:defRPr sz="3600">
          <a:solidFill>
            <a:srgbClr val="0087BD"/>
          </a:solidFill>
          <a:latin typeface="Verdana" pitchFamily="34" charset="0"/>
        </a:defRPr>
      </a:lvl9pPr>
    </p:titleStyle>
    <p:bodyStyle>
      <a:lvl1pPr marL="177800" indent="-177800" algn="l" rtl="0" eaLnBrk="0" fontAlgn="base" hangingPunct="0">
        <a:spcBef>
          <a:spcPct val="20000"/>
        </a:spcBef>
        <a:spcAft>
          <a:spcPts val="200"/>
        </a:spcAft>
        <a:buSzPct val="115000"/>
        <a:buBlip>
          <a:blip r:embed="rId8"/>
        </a:buBlip>
        <a:defRPr sz="2000">
          <a:solidFill>
            <a:srgbClr val="000000"/>
          </a:solidFill>
          <a:latin typeface="+mn-lt"/>
          <a:ea typeface="ＭＳ Ｐゴシック" pitchFamily="-112" charset="-128"/>
          <a:cs typeface="ＭＳ Ｐゴシック" pitchFamily="-112" charset="-128"/>
        </a:defRPr>
      </a:lvl1pPr>
      <a:lvl2pPr marL="442913" indent="-166688" algn="l" rtl="0" eaLnBrk="0" fontAlgn="base" hangingPunct="0">
        <a:spcBef>
          <a:spcPct val="20000"/>
        </a:spcBef>
        <a:spcAft>
          <a:spcPts val="200"/>
        </a:spcAft>
        <a:buClr>
          <a:schemeClr val="tx1"/>
        </a:buClr>
        <a:buSzPct val="115000"/>
        <a:buChar char="•"/>
        <a:defRPr sz="1600">
          <a:solidFill>
            <a:srgbClr val="000000"/>
          </a:solidFill>
          <a:latin typeface="+mn-lt"/>
          <a:ea typeface="ＭＳ Ｐゴシック" pitchFamily="-112" charset="-128"/>
        </a:defRPr>
      </a:lvl2pPr>
      <a:lvl3pPr marL="809625" indent="-187325" algn="l" rtl="0" eaLnBrk="0" fontAlgn="base" hangingPunct="0">
        <a:spcBef>
          <a:spcPct val="20000"/>
        </a:spcBef>
        <a:spcAft>
          <a:spcPct val="0"/>
        </a:spcAft>
        <a:buClr>
          <a:schemeClr val="tx1"/>
        </a:buClr>
        <a:buSzPct val="115000"/>
        <a:buChar char="•"/>
        <a:defRPr sz="1600">
          <a:solidFill>
            <a:srgbClr val="000000"/>
          </a:solidFill>
          <a:latin typeface="+mn-lt"/>
          <a:ea typeface="ＭＳ Ｐゴシック" pitchFamily="-112" charset="-128"/>
        </a:defRPr>
      </a:lvl3pPr>
      <a:lvl4pPr marL="1162050" indent="-171450" algn="l" rtl="0" eaLnBrk="0" fontAlgn="base" hangingPunct="0">
        <a:spcBef>
          <a:spcPct val="20000"/>
        </a:spcBef>
        <a:spcAft>
          <a:spcPct val="0"/>
        </a:spcAft>
        <a:buClr>
          <a:schemeClr val="tx1"/>
        </a:buClr>
        <a:buSzPct val="115000"/>
        <a:buChar char="•"/>
        <a:defRPr sz="1600">
          <a:solidFill>
            <a:srgbClr val="000000"/>
          </a:solidFill>
          <a:latin typeface="+mn-lt"/>
          <a:ea typeface="ＭＳ Ｐゴシック" pitchFamily="-112" charset="-128"/>
        </a:defRPr>
      </a:lvl4pPr>
      <a:lvl5pPr marL="1524000" indent="-180975" algn="l" rtl="0" eaLnBrk="0" fontAlgn="base" hangingPunct="0">
        <a:spcBef>
          <a:spcPct val="20000"/>
        </a:spcBef>
        <a:spcAft>
          <a:spcPct val="0"/>
        </a:spcAft>
        <a:buClr>
          <a:schemeClr val="tx1"/>
        </a:buClr>
        <a:buSzPct val="115000"/>
        <a:buChar char="•"/>
        <a:defRPr sz="1600">
          <a:solidFill>
            <a:srgbClr val="000000"/>
          </a:solidFill>
          <a:latin typeface="+mn-lt"/>
          <a:ea typeface="ＭＳ Ｐゴシック" pitchFamily="-112" charset="-128"/>
        </a:defRPr>
      </a:lvl5pPr>
      <a:lvl6pPr marL="1981200" indent="-180975" algn="l" rtl="0" fontAlgn="base">
        <a:spcBef>
          <a:spcPct val="20000"/>
        </a:spcBef>
        <a:spcAft>
          <a:spcPct val="0"/>
        </a:spcAft>
        <a:buClr>
          <a:schemeClr val="tx1"/>
        </a:buClr>
        <a:buSzPct val="115000"/>
        <a:buChar char="•"/>
        <a:defRPr sz="1600">
          <a:solidFill>
            <a:schemeClr val="tx1"/>
          </a:solidFill>
          <a:latin typeface="+mn-lt"/>
        </a:defRPr>
      </a:lvl6pPr>
      <a:lvl7pPr marL="2438400" indent="-180975" algn="l" rtl="0" fontAlgn="base">
        <a:spcBef>
          <a:spcPct val="20000"/>
        </a:spcBef>
        <a:spcAft>
          <a:spcPct val="0"/>
        </a:spcAft>
        <a:buClr>
          <a:schemeClr val="tx1"/>
        </a:buClr>
        <a:buSzPct val="115000"/>
        <a:buChar char="•"/>
        <a:defRPr sz="1600">
          <a:solidFill>
            <a:schemeClr val="tx1"/>
          </a:solidFill>
          <a:latin typeface="+mn-lt"/>
        </a:defRPr>
      </a:lvl7pPr>
      <a:lvl8pPr marL="2895600" indent="-180975" algn="l" rtl="0" fontAlgn="base">
        <a:spcBef>
          <a:spcPct val="20000"/>
        </a:spcBef>
        <a:spcAft>
          <a:spcPct val="0"/>
        </a:spcAft>
        <a:buClr>
          <a:schemeClr val="tx1"/>
        </a:buClr>
        <a:buSzPct val="115000"/>
        <a:buChar char="•"/>
        <a:defRPr sz="1600">
          <a:solidFill>
            <a:schemeClr val="tx1"/>
          </a:solidFill>
          <a:latin typeface="+mn-lt"/>
        </a:defRPr>
      </a:lvl8pPr>
      <a:lvl9pPr marL="3352800" indent="-180975" algn="l" rtl="0" fontAlgn="base">
        <a:spcBef>
          <a:spcPct val="20000"/>
        </a:spcBef>
        <a:spcAft>
          <a:spcPct val="0"/>
        </a:spcAft>
        <a:buClr>
          <a:schemeClr val="tx1"/>
        </a:buClr>
        <a:buSzPct val="11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birds"/>
          <p:cNvPicPr>
            <a:picLocks noChangeAspect="1" noChangeArrowheads="1"/>
          </p:cNvPicPr>
          <p:nvPr userDrawn="1"/>
        </p:nvPicPr>
        <p:blipFill>
          <a:blip r:embed="rId5" cstate="print"/>
          <a:srcRect/>
          <a:stretch>
            <a:fillRect/>
          </a:stretch>
        </p:blipFill>
        <p:spPr bwMode="auto">
          <a:xfrm>
            <a:off x="0" y="3175"/>
            <a:ext cx="9140825" cy="6189663"/>
          </a:xfrm>
          <a:prstGeom prst="rect">
            <a:avLst/>
          </a:prstGeom>
          <a:noFill/>
          <a:ln w="9525">
            <a:noFill/>
            <a:miter lim="800000"/>
            <a:headEnd/>
            <a:tailEnd/>
          </a:ln>
        </p:spPr>
      </p:pic>
      <p:sp>
        <p:nvSpPr>
          <p:cNvPr id="2051" name="Rectangle 3"/>
          <p:cNvSpPr>
            <a:spLocks noGrp="1" noChangeArrowheads="1"/>
          </p:cNvSpPr>
          <p:nvPr>
            <p:ph type="title"/>
          </p:nvPr>
        </p:nvSpPr>
        <p:spPr bwMode="auto">
          <a:xfrm>
            <a:off x="250825" y="179388"/>
            <a:ext cx="8229600"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2052" name="Rectangle 4"/>
          <p:cNvSpPr>
            <a:spLocks noGrp="1" noChangeArrowheads="1"/>
          </p:cNvSpPr>
          <p:nvPr>
            <p:ph type="body" idx="1"/>
          </p:nvPr>
        </p:nvSpPr>
        <p:spPr bwMode="auto">
          <a:xfrm>
            <a:off x="250825" y="1079500"/>
            <a:ext cx="8637588" cy="452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0"/>
            <a:endParaRPr lang="en-US" altLang="zh-TW" smtClean="0"/>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372746" name="Line 10"/>
          <p:cNvSpPr>
            <a:spLocks noChangeShapeType="1"/>
          </p:cNvSpPr>
          <p:nvPr userDrawn="1"/>
        </p:nvSpPr>
        <p:spPr bwMode="auto">
          <a:xfrm>
            <a:off x="0" y="863600"/>
            <a:ext cx="9144000" cy="0"/>
          </a:xfrm>
          <a:prstGeom prst="line">
            <a:avLst/>
          </a:prstGeom>
          <a:noFill/>
          <a:ln w="15875" cap="rnd">
            <a:solidFill>
              <a:schemeClr val="bg1"/>
            </a:solidFill>
            <a:prstDash val="sysDot"/>
            <a:round/>
            <a:headEnd/>
            <a:tailEnd/>
          </a:ln>
          <a:effectLst/>
        </p:spPr>
        <p:txBody>
          <a:bodyPr/>
          <a:lstStyle/>
          <a:p>
            <a:pPr>
              <a:defRPr/>
            </a:pPr>
            <a:endParaRPr lang="en-US">
              <a:ea typeface="+mn-ea"/>
            </a:endParaRPr>
          </a:p>
        </p:txBody>
      </p:sp>
      <p:sp>
        <p:nvSpPr>
          <p:cNvPr id="372747" name="Line 11"/>
          <p:cNvSpPr>
            <a:spLocks noChangeShapeType="1"/>
          </p:cNvSpPr>
          <p:nvPr userDrawn="1"/>
        </p:nvSpPr>
        <p:spPr bwMode="auto">
          <a:xfrm>
            <a:off x="0" y="6146800"/>
            <a:ext cx="9144000" cy="0"/>
          </a:xfrm>
          <a:prstGeom prst="line">
            <a:avLst/>
          </a:prstGeom>
          <a:noFill/>
          <a:ln w="12700">
            <a:solidFill>
              <a:schemeClr val="bg1"/>
            </a:solidFill>
            <a:round/>
            <a:headEnd/>
            <a:tailEnd/>
          </a:ln>
          <a:effectLst/>
        </p:spPr>
        <p:txBody>
          <a:bodyPr/>
          <a:lstStyle/>
          <a:p>
            <a:pPr>
              <a:defRPr/>
            </a:pPr>
            <a:endParaRPr lang="en-US">
              <a:ea typeface="+mn-ea"/>
            </a:endParaRPr>
          </a:p>
        </p:txBody>
      </p:sp>
      <p:sp>
        <p:nvSpPr>
          <p:cNvPr id="11" name="矩形 10"/>
          <p:cNvSpPr/>
          <p:nvPr userDrawn="1"/>
        </p:nvSpPr>
        <p:spPr>
          <a:xfrm>
            <a:off x="0" y="6229350"/>
            <a:ext cx="9144000" cy="628650"/>
          </a:xfrm>
          <a:prstGeom prst="rect">
            <a:avLst/>
          </a:prstGeom>
          <a:solidFill>
            <a:srgbClr val="BFBFB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Picture 2" descr="D:\07791\Desktop\D-LINK_logo_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15200" y="6391275"/>
            <a:ext cx="1524000" cy="304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Lst>
  <p:transition>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3600">
          <a:solidFill>
            <a:schemeClr val="bg1"/>
          </a:solidFill>
          <a:latin typeface="+mj-lt"/>
          <a:ea typeface="ＭＳ Ｐゴシック" pitchFamily="-112" charset="-128"/>
          <a:cs typeface="ＭＳ Ｐゴシック" pitchFamily="-112" charset="-128"/>
        </a:defRPr>
      </a:lvl1pPr>
      <a:lvl2pPr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a:solidFill>
            <a:schemeClr val="bg1"/>
          </a:solidFill>
          <a:latin typeface="Verdana" pitchFamily="34" charset="0"/>
        </a:defRPr>
      </a:lvl6pPr>
      <a:lvl7pPr marL="914400" algn="l" rtl="0" fontAlgn="base">
        <a:lnSpc>
          <a:spcPct val="80000"/>
        </a:lnSpc>
        <a:spcBef>
          <a:spcPct val="0"/>
        </a:spcBef>
        <a:spcAft>
          <a:spcPct val="0"/>
        </a:spcAft>
        <a:defRPr sz="3600">
          <a:solidFill>
            <a:schemeClr val="bg1"/>
          </a:solidFill>
          <a:latin typeface="Verdana" pitchFamily="34" charset="0"/>
        </a:defRPr>
      </a:lvl7pPr>
      <a:lvl8pPr marL="1371600" algn="l" rtl="0" fontAlgn="base">
        <a:lnSpc>
          <a:spcPct val="80000"/>
        </a:lnSpc>
        <a:spcBef>
          <a:spcPct val="0"/>
        </a:spcBef>
        <a:spcAft>
          <a:spcPct val="0"/>
        </a:spcAft>
        <a:defRPr sz="3600">
          <a:solidFill>
            <a:schemeClr val="bg1"/>
          </a:solidFill>
          <a:latin typeface="Verdana" pitchFamily="34" charset="0"/>
        </a:defRPr>
      </a:lvl8pPr>
      <a:lvl9pPr marL="1828800" algn="l" rtl="0" fontAlgn="base">
        <a:lnSpc>
          <a:spcPct val="80000"/>
        </a:lnSpc>
        <a:spcBef>
          <a:spcPct val="0"/>
        </a:spcBef>
        <a:spcAft>
          <a:spcPct val="0"/>
        </a:spcAft>
        <a:defRPr sz="3600">
          <a:solidFill>
            <a:schemeClr val="bg1"/>
          </a:solidFill>
          <a:latin typeface="Verdana" pitchFamily="34" charset="0"/>
        </a:defRPr>
      </a:lvl9pPr>
    </p:titleStyle>
    <p:bodyStyle>
      <a:lvl1pPr marL="177800" indent="-177800" algn="l" rtl="0" eaLnBrk="0" fontAlgn="base" hangingPunct="0">
        <a:lnSpc>
          <a:spcPct val="90000"/>
        </a:lnSpc>
        <a:spcBef>
          <a:spcPct val="20000"/>
        </a:spcBef>
        <a:spcAft>
          <a:spcPts val="200"/>
        </a:spcAft>
        <a:buClr>
          <a:schemeClr val="bg1"/>
        </a:buClr>
        <a:buSzPct val="115000"/>
        <a:buBlip>
          <a:blip r:embed="rId7"/>
        </a:buBlip>
        <a:defRPr sz="2000">
          <a:solidFill>
            <a:schemeClr val="bg1"/>
          </a:solidFill>
          <a:latin typeface="+mn-lt"/>
          <a:ea typeface="ＭＳ Ｐゴシック" pitchFamily="-112" charset="-128"/>
          <a:cs typeface="ＭＳ Ｐゴシック" pitchFamily="-112" charset="-128"/>
        </a:defRPr>
      </a:lvl1pPr>
      <a:lvl2pPr marL="442913" indent="-166688" algn="l" rtl="0" eaLnBrk="0" fontAlgn="base" hangingPunct="0">
        <a:lnSpc>
          <a:spcPct val="90000"/>
        </a:lnSpc>
        <a:spcBef>
          <a:spcPct val="20000"/>
        </a:spcBef>
        <a:spcAft>
          <a:spcPts val="200"/>
        </a:spcAft>
        <a:buClr>
          <a:schemeClr val="bg1"/>
        </a:buClr>
        <a:buSzPct val="115000"/>
        <a:buChar char="•"/>
        <a:defRPr sz="1600">
          <a:solidFill>
            <a:schemeClr val="bg1"/>
          </a:solidFill>
          <a:latin typeface="+mn-lt"/>
          <a:ea typeface="ＭＳ Ｐゴシック" pitchFamily="-112" charset="-128"/>
        </a:defRPr>
      </a:lvl2pPr>
      <a:lvl3pPr marL="803275" indent="-180975"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ＭＳ Ｐゴシック" pitchFamily="-112" charset="-128"/>
        </a:defRPr>
      </a:lvl3pPr>
      <a:lvl4pPr marL="1162050" indent="-17145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ＭＳ Ｐゴシック" pitchFamily="-112" charset="-128"/>
        </a:defRPr>
      </a:lvl4pPr>
      <a:lvl5pPr marL="1524000" indent="-180975"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ＭＳ Ｐゴシック" pitchFamily="-112" charset="-128"/>
        </a:defRPr>
      </a:lvl5pPr>
      <a:lvl6pPr marL="1981200" indent="-180975" algn="l" rtl="0" fontAlgn="base">
        <a:lnSpc>
          <a:spcPct val="90000"/>
        </a:lnSpc>
        <a:spcBef>
          <a:spcPct val="20000"/>
        </a:spcBef>
        <a:spcAft>
          <a:spcPct val="0"/>
        </a:spcAft>
        <a:buClr>
          <a:schemeClr val="bg1"/>
        </a:buClr>
        <a:buSzPct val="115000"/>
        <a:buChar char="•"/>
        <a:defRPr sz="1600">
          <a:solidFill>
            <a:schemeClr val="bg1"/>
          </a:solidFill>
          <a:latin typeface="+mn-lt"/>
        </a:defRPr>
      </a:lvl6pPr>
      <a:lvl7pPr marL="2438400" indent="-180975" algn="l" rtl="0" fontAlgn="base">
        <a:lnSpc>
          <a:spcPct val="90000"/>
        </a:lnSpc>
        <a:spcBef>
          <a:spcPct val="20000"/>
        </a:spcBef>
        <a:spcAft>
          <a:spcPct val="0"/>
        </a:spcAft>
        <a:buClr>
          <a:schemeClr val="bg1"/>
        </a:buClr>
        <a:buSzPct val="115000"/>
        <a:buChar char="•"/>
        <a:defRPr sz="1600">
          <a:solidFill>
            <a:schemeClr val="bg1"/>
          </a:solidFill>
          <a:latin typeface="+mn-lt"/>
        </a:defRPr>
      </a:lvl7pPr>
      <a:lvl8pPr marL="2895600" indent="-180975" algn="l" rtl="0" fontAlgn="base">
        <a:lnSpc>
          <a:spcPct val="90000"/>
        </a:lnSpc>
        <a:spcBef>
          <a:spcPct val="20000"/>
        </a:spcBef>
        <a:spcAft>
          <a:spcPct val="0"/>
        </a:spcAft>
        <a:buClr>
          <a:schemeClr val="bg1"/>
        </a:buClr>
        <a:buSzPct val="115000"/>
        <a:buChar char="•"/>
        <a:defRPr sz="1600">
          <a:solidFill>
            <a:schemeClr val="bg1"/>
          </a:solidFill>
          <a:latin typeface="+mn-lt"/>
        </a:defRPr>
      </a:lvl8pPr>
      <a:lvl9pPr marL="3352800" indent="-180975" algn="l" rtl="0" fontAlgn="base">
        <a:lnSpc>
          <a:spcPct val="90000"/>
        </a:lnSpc>
        <a:spcBef>
          <a:spcPct val="20000"/>
        </a:spcBef>
        <a:spcAft>
          <a:spcPct val="0"/>
        </a:spcAft>
        <a:buClr>
          <a:schemeClr val="bg1"/>
        </a:buClr>
        <a:buSzPct val="115000"/>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8" descr="plant"/>
          <p:cNvPicPr>
            <a:picLocks noChangeAspect="1" noChangeArrowheads="1"/>
          </p:cNvPicPr>
          <p:nvPr userDrawn="1"/>
        </p:nvPicPr>
        <p:blipFill>
          <a:blip r:embed="rId5" cstate="print"/>
          <a:srcRect/>
          <a:stretch>
            <a:fillRect/>
          </a:stretch>
        </p:blipFill>
        <p:spPr bwMode="auto">
          <a:xfrm>
            <a:off x="0" y="-4763"/>
            <a:ext cx="9140825" cy="6196013"/>
          </a:xfrm>
          <a:prstGeom prst="rect">
            <a:avLst/>
          </a:prstGeom>
          <a:noFill/>
          <a:ln w="9525">
            <a:noFill/>
            <a:miter lim="800000"/>
            <a:headEnd/>
            <a:tailEnd/>
          </a:ln>
        </p:spPr>
      </p:pic>
      <p:sp>
        <p:nvSpPr>
          <p:cNvPr id="3075" name="Rectangle 4"/>
          <p:cNvSpPr>
            <a:spLocks noGrp="1" noChangeArrowheads="1"/>
          </p:cNvSpPr>
          <p:nvPr>
            <p:ph type="title"/>
          </p:nvPr>
        </p:nvSpPr>
        <p:spPr bwMode="auto">
          <a:xfrm>
            <a:off x="250825" y="179388"/>
            <a:ext cx="8229600" cy="647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title style</a:t>
            </a:r>
          </a:p>
        </p:txBody>
      </p:sp>
      <p:sp>
        <p:nvSpPr>
          <p:cNvPr id="3076" name="Rectangle 5"/>
          <p:cNvSpPr>
            <a:spLocks noGrp="1" noChangeArrowheads="1"/>
          </p:cNvSpPr>
          <p:nvPr>
            <p:ph type="body" idx="1"/>
          </p:nvPr>
        </p:nvSpPr>
        <p:spPr bwMode="auto">
          <a:xfrm>
            <a:off x="250825" y="1079500"/>
            <a:ext cx="8637588" cy="452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0"/>
            <a:endParaRPr lang="en-US" altLang="zh-TW" smtClean="0"/>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497670" name="Line 6"/>
          <p:cNvSpPr>
            <a:spLocks noChangeShapeType="1"/>
          </p:cNvSpPr>
          <p:nvPr userDrawn="1"/>
        </p:nvSpPr>
        <p:spPr bwMode="auto">
          <a:xfrm>
            <a:off x="0" y="863600"/>
            <a:ext cx="9144000" cy="0"/>
          </a:xfrm>
          <a:prstGeom prst="line">
            <a:avLst/>
          </a:prstGeom>
          <a:noFill/>
          <a:ln w="15875" cap="rnd">
            <a:solidFill>
              <a:schemeClr val="bg1"/>
            </a:solidFill>
            <a:prstDash val="sysDot"/>
            <a:round/>
            <a:headEnd/>
            <a:tailEnd/>
          </a:ln>
          <a:effectLst/>
        </p:spPr>
        <p:txBody>
          <a:bodyPr/>
          <a:lstStyle/>
          <a:p>
            <a:pPr>
              <a:defRPr/>
            </a:pPr>
            <a:endParaRPr lang="en-US">
              <a:ea typeface="+mn-ea"/>
            </a:endParaRPr>
          </a:p>
        </p:txBody>
      </p:sp>
      <p:sp>
        <p:nvSpPr>
          <p:cNvPr id="497671" name="Line 7"/>
          <p:cNvSpPr>
            <a:spLocks noChangeShapeType="1"/>
          </p:cNvSpPr>
          <p:nvPr userDrawn="1"/>
        </p:nvSpPr>
        <p:spPr bwMode="auto">
          <a:xfrm>
            <a:off x="0" y="6146800"/>
            <a:ext cx="9144000" cy="0"/>
          </a:xfrm>
          <a:prstGeom prst="line">
            <a:avLst/>
          </a:prstGeom>
          <a:noFill/>
          <a:ln w="12700">
            <a:solidFill>
              <a:schemeClr val="bg1"/>
            </a:solidFill>
            <a:round/>
            <a:headEnd/>
            <a:tailEnd/>
          </a:ln>
          <a:effectLst/>
        </p:spPr>
        <p:txBody>
          <a:bodyPr/>
          <a:lstStyle/>
          <a:p>
            <a:pPr>
              <a:defRPr/>
            </a:pPr>
            <a:endParaRPr lang="en-US">
              <a:ea typeface="+mn-ea"/>
            </a:endParaRPr>
          </a:p>
        </p:txBody>
      </p:sp>
      <p:sp>
        <p:nvSpPr>
          <p:cNvPr id="11" name="矩形 10"/>
          <p:cNvSpPr/>
          <p:nvPr userDrawn="1"/>
        </p:nvSpPr>
        <p:spPr>
          <a:xfrm>
            <a:off x="0" y="6229350"/>
            <a:ext cx="9144000" cy="628650"/>
          </a:xfrm>
          <a:prstGeom prst="rect">
            <a:avLst/>
          </a:prstGeom>
          <a:solidFill>
            <a:srgbClr val="BFBFB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2" name="Picture 2" descr="D:\07791\Desktop\D-LINK_logo_b.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315200" y="6391275"/>
            <a:ext cx="1524000" cy="3048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Lst>
  <p:transition>
    <p:fade/>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3600">
          <a:solidFill>
            <a:schemeClr val="bg1"/>
          </a:solidFill>
          <a:latin typeface="+mj-lt"/>
          <a:ea typeface="ＭＳ Ｐゴシック" pitchFamily="-112" charset="-128"/>
          <a:cs typeface="ＭＳ Ｐゴシック" pitchFamily="-112" charset="-128"/>
        </a:defRPr>
      </a:lvl1pPr>
      <a:lvl2pPr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a:solidFill>
            <a:schemeClr val="bg1"/>
          </a:solidFill>
          <a:latin typeface="Verdana" pitchFamily="34"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a:solidFill>
            <a:schemeClr val="bg1"/>
          </a:solidFill>
          <a:latin typeface="Verdana" pitchFamily="34" charset="0"/>
        </a:defRPr>
      </a:lvl6pPr>
      <a:lvl7pPr marL="914400" algn="l" rtl="0" fontAlgn="base">
        <a:lnSpc>
          <a:spcPct val="80000"/>
        </a:lnSpc>
        <a:spcBef>
          <a:spcPct val="0"/>
        </a:spcBef>
        <a:spcAft>
          <a:spcPct val="0"/>
        </a:spcAft>
        <a:defRPr sz="3600">
          <a:solidFill>
            <a:schemeClr val="bg1"/>
          </a:solidFill>
          <a:latin typeface="Verdana" pitchFamily="34" charset="0"/>
        </a:defRPr>
      </a:lvl7pPr>
      <a:lvl8pPr marL="1371600" algn="l" rtl="0" fontAlgn="base">
        <a:lnSpc>
          <a:spcPct val="80000"/>
        </a:lnSpc>
        <a:spcBef>
          <a:spcPct val="0"/>
        </a:spcBef>
        <a:spcAft>
          <a:spcPct val="0"/>
        </a:spcAft>
        <a:defRPr sz="3600">
          <a:solidFill>
            <a:schemeClr val="bg1"/>
          </a:solidFill>
          <a:latin typeface="Verdana" pitchFamily="34" charset="0"/>
        </a:defRPr>
      </a:lvl8pPr>
      <a:lvl9pPr marL="1828800" algn="l" rtl="0" fontAlgn="base">
        <a:lnSpc>
          <a:spcPct val="80000"/>
        </a:lnSpc>
        <a:spcBef>
          <a:spcPct val="0"/>
        </a:spcBef>
        <a:spcAft>
          <a:spcPct val="0"/>
        </a:spcAft>
        <a:defRPr sz="3600">
          <a:solidFill>
            <a:schemeClr val="bg1"/>
          </a:solidFill>
          <a:latin typeface="Verdana" pitchFamily="34" charset="0"/>
        </a:defRPr>
      </a:lvl9pPr>
    </p:titleStyle>
    <p:bodyStyle>
      <a:lvl1pPr marL="177800" indent="-177800" algn="l" rtl="0" eaLnBrk="0" fontAlgn="base" hangingPunct="0">
        <a:lnSpc>
          <a:spcPct val="90000"/>
        </a:lnSpc>
        <a:spcBef>
          <a:spcPct val="20000"/>
        </a:spcBef>
        <a:spcAft>
          <a:spcPts val="200"/>
        </a:spcAft>
        <a:buClr>
          <a:schemeClr val="bg1"/>
        </a:buClr>
        <a:buSzPct val="115000"/>
        <a:buBlip>
          <a:blip r:embed="rId7"/>
        </a:buBlip>
        <a:defRPr sz="2000">
          <a:solidFill>
            <a:schemeClr val="bg1"/>
          </a:solidFill>
          <a:latin typeface="+mn-lt"/>
          <a:ea typeface="ＭＳ Ｐゴシック" pitchFamily="-112" charset="-128"/>
          <a:cs typeface="ＭＳ Ｐゴシック" pitchFamily="-112" charset="-128"/>
        </a:defRPr>
      </a:lvl1pPr>
      <a:lvl2pPr marL="452438" indent="-185738" algn="l" rtl="0" eaLnBrk="0" fontAlgn="base" hangingPunct="0">
        <a:lnSpc>
          <a:spcPct val="90000"/>
        </a:lnSpc>
        <a:spcBef>
          <a:spcPct val="20000"/>
        </a:spcBef>
        <a:spcAft>
          <a:spcPts val="200"/>
        </a:spcAft>
        <a:buClr>
          <a:schemeClr val="bg1"/>
        </a:buClr>
        <a:buSzPct val="115000"/>
        <a:buChar char="•"/>
        <a:defRPr sz="1600">
          <a:solidFill>
            <a:schemeClr val="bg1"/>
          </a:solidFill>
          <a:latin typeface="+mn-lt"/>
          <a:ea typeface="ＭＳ Ｐゴシック" pitchFamily="-112" charset="-128"/>
        </a:defRPr>
      </a:lvl2pPr>
      <a:lvl3pPr marL="809625" indent="-17780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ＭＳ Ｐゴシック" pitchFamily="-112" charset="-128"/>
        </a:defRPr>
      </a:lvl3pPr>
      <a:lvl4pPr marL="1160463" indent="-17145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ＭＳ Ｐゴシック" pitchFamily="-112" charset="-128"/>
        </a:defRPr>
      </a:lvl4pPr>
      <a:lvl5pPr marL="1524000" indent="-184150" algn="l" rtl="0" eaLnBrk="0" fontAlgn="base" hangingPunct="0">
        <a:lnSpc>
          <a:spcPct val="90000"/>
        </a:lnSpc>
        <a:spcBef>
          <a:spcPct val="20000"/>
        </a:spcBef>
        <a:spcAft>
          <a:spcPct val="0"/>
        </a:spcAft>
        <a:buClr>
          <a:schemeClr val="bg1"/>
        </a:buClr>
        <a:buSzPct val="115000"/>
        <a:buChar char="•"/>
        <a:defRPr sz="1600">
          <a:solidFill>
            <a:schemeClr val="bg1"/>
          </a:solidFill>
          <a:latin typeface="+mn-lt"/>
          <a:ea typeface="ＭＳ Ｐゴシック" pitchFamily="-112" charset="-128"/>
        </a:defRPr>
      </a:lvl5pPr>
      <a:lvl6pPr marL="1981200" indent="-184150" algn="l" rtl="0" fontAlgn="base">
        <a:lnSpc>
          <a:spcPct val="90000"/>
        </a:lnSpc>
        <a:spcBef>
          <a:spcPct val="20000"/>
        </a:spcBef>
        <a:spcAft>
          <a:spcPct val="0"/>
        </a:spcAft>
        <a:buClr>
          <a:schemeClr val="bg1"/>
        </a:buClr>
        <a:buSzPct val="115000"/>
        <a:buChar char="•"/>
        <a:defRPr sz="1600">
          <a:solidFill>
            <a:schemeClr val="bg1"/>
          </a:solidFill>
          <a:latin typeface="+mn-lt"/>
        </a:defRPr>
      </a:lvl6pPr>
      <a:lvl7pPr marL="2438400" indent="-184150" algn="l" rtl="0" fontAlgn="base">
        <a:lnSpc>
          <a:spcPct val="90000"/>
        </a:lnSpc>
        <a:spcBef>
          <a:spcPct val="20000"/>
        </a:spcBef>
        <a:spcAft>
          <a:spcPct val="0"/>
        </a:spcAft>
        <a:buClr>
          <a:schemeClr val="bg1"/>
        </a:buClr>
        <a:buSzPct val="115000"/>
        <a:buChar char="•"/>
        <a:defRPr sz="1600">
          <a:solidFill>
            <a:schemeClr val="bg1"/>
          </a:solidFill>
          <a:latin typeface="+mn-lt"/>
        </a:defRPr>
      </a:lvl7pPr>
      <a:lvl8pPr marL="2895600" indent="-184150" algn="l" rtl="0" fontAlgn="base">
        <a:lnSpc>
          <a:spcPct val="90000"/>
        </a:lnSpc>
        <a:spcBef>
          <a:spcPct val="20000"/>
        </a:spcBef>
        <a:spcAft>
          <a:spcPct val="0"/>
        </a:spcAft>
        <a:buClr>
          <a:schemeClr val="bg1"/>
        </a:buClr>
        <a:buSzPct val="115000"/>
        <a:buChar char="•"/>
        <a:defRPr sz="1600">
          <a:solidFill>
            <a:schemeClr val="bg1"/>
          </a:solidFill>
          <a:latin typeface="+mn-lt"/>
        </a:defRPr>
      </a:lvl8pPr>
      <a:lvl9pPr marL="3352800" indent="-184150" algn="l" rtl="0" fontAlgn="base">
        <a:lnSpc>
          <a:spcPct val="90000"/>
        </a:lnSpc>
        <a:spcBef>
          <a:spcPct val="20000"/>
        </a:spcBef>
        <a:spcAft>
          <a:spcPct val="0"/>
        </a:spcAft>
        <a:buClr>
          <a:schemeClr val="bg1"/>
        </a:buClr>
        <a:buSzPct val="115000"/>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gif"/><Relationship Id="rId1" Type="http://schemas.openxmlformats.org/officeDocument/2006/relationships/slideLayout" Target="../slideLayouts/slideLayout4.xml"/><Relationship Id="rId6" Type="http://schemas.microsoft.com/office/2007/relationships/hdphoto" Target="../media/hdphoto2.wdp"/><Relationship Id="rId11" Type="http://schemas.openxmlformats.org/officeDocument/2006/relationships/image" Target="../media/image16.png"/><Relationship Id="rId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11.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p:cNvSpPr txBox="1"/>
          <p:nvPr/>
        </p:nvSpPr>
        <p:spPr>
          <a:xfrm>
            <a:off x="395536" y="908720"/>
            <a:ext cx="6570453" cy="707886"/>
          </a:xfrm>
          <a:prstGeom prst="rect">
            <a:avLst/>
          </a:prstGeom>
          <a:noFill/>
        </p:spPr>
        <p:txBody>
          <a:bodyPr wrap="none" rtlCol="0">
            <a:spAutoFit/>
          </a:bodyPr>
          <a:lstStyle/>
          <a:p>
            <a:r>
              <a:rPr lang="en-US" altLang="zh-TW" sz="4000" b="1" dirty="0" smtClean="0">
                <a:effectLst>
                  <a:outerShdw blurRad="38100" dist="38100" dir="2700000" algn="tl">
                    <a:srgbClr val="000000">
                      <a:alpha val="43137"/>
                    </a:srgbClr>
                  </a:outerShdw>
                </a:effectLst>
                <a:latin typeface="微軟正黑體" pitchFamily="34" charset="-120"/>
                <a:ea typeface="微軟正黑體" pitchFamily="34" charset="-120"/>
              </a:rPr>
              <a:t>DHP-600AV / DHP-601AV</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3" name="矩形 12"/>
          <p:cNvSpPr/>
          <p:nvPr/>
        </p:nvSpPr>
        <p:spPr>
          <a:xfrm>
            <a:off x="400204" y="1810916"/>
            <a:ext cx="5029200" cy="1754326"/>
          </a:xfrm>
          <a:prstGeom prst="rect">
            <a:avLst/>
          </a:prstGeom>
        </p:spPr>
        <p:txBody>
          <a:bodyPr>
            <a:spAutoFit/>
          </a:bodyPr>
          <a:lstStyle/>
          <a:p>
            <a:r>
              <a:rPr lang="en-US" altLang="zh-TW" sz="2400" b="1" dirty="0" err="1">
                <a:latin typeface="微軟正黑體" pitchFamily="34" charset="-120"/>
                <a:ea typeface="微軟正黑體" pitchFamily="34" charset="-120"/>
              </a:rPr>
              <a:t>Powerline</a:t>
            </a:r>
            <a:r>
              <a:rPr lang="en-US" altLang="zh-TW" sz="2400" b="1" dirty="0">
                <a:latin typeface="微軟正黑體" pitchFamily="34" charset="-120"/>
                <a:ea typeface="微軟正黑體" pitchFamily="34" charset="-120"/>
              </a:rPr>
              <a:t> </a:t>
            </a:r>
            <a:r>
              <a:rPr lang="en-US" altLang="zh-TW" sz="2400" b="1" dirty="0" smtClean="0">
                <a:latin typeface="微軟正黑體" pitchFamily="34" charset="-120"/>
                <a:ea typeface="微軟正黑體" pitchFamily="34" charset="-120"/>
              </a:rPr>
              <a:t>AV2 Gigabit Adapter</a:t>
            </a:r>
            <a:r>
              <a:rPr lang="en-US" altLang="zh-TW" sz="2400" b="1" dirty="0">
                <a:latin typeface="微軟正黑體" pitchFamily="34" charset="-120"/>
                <a:ea typeface="微軟正黑體" pitchFamily="34" charset="-120"/>
              </a:rPr>
              <a:t/>
            </a:r>
            <a:br>
              <a:rPr lang="en-US" altLang="zh-TW" sz="2400" b="1" dirty="0">
                <a:latin typeface="微軟正黑體" pitchFamily="34" charset="-120"/>
                <a:ea typeface="微軟正黑體" pitchFamily="34" charset="-120"/>
              </a:rPr>
            </a:br>
            <a:r>
              <a:rPr lang="en-US" altLang="zh-TW" sz="2400" b="1" dirty="0" err="1">
                <a:latin typeface="微軟正黑體" pitchFamily="34" charset="-120"/>
                <a:ea typeface="微軟正黑體" pitchFamily="34" charset="-120"/>
              </a:rPr>
              <a:t>Powerline</a:t>
            </a:r>
            <a:r>
              <a:rPr lang="en-US" altLang="zh-TW" sz="2400" b="1" dirty="0">
                <a:latin typeface="微軟正黑體" pitchFamily="34" charset="-120"/>
                <a:ea typeface="微軟正黑體" pitchFamily="34" charset="-120"/>
              </a:rPr>
              <a:t> </a:t>
            </a:r>
            <a:r>
              <a:rPr lang="en-US" altLang="zh-TW" sz="2400" b="1" dirty="0" smtClean="0">
                <a:latin typeface="微軟正黑體" pitchFamily="34" charset="-120"/>
                <a:ea typeface="微軟正黑體" pitchFamily="34" charset="-120"/>
              </a:rPr>
              <a:t>AV2 Starter Kit</a:t>
            </a:r>
          </a:p>
          <a:p>
            <a:r>
              <a:rPr lang="en-US" altLang="zh-TW" sz="2400" b="1" i="1" dirty="0">
                <a:effectLst>
                  <a:outerShdw blurRad="38100" dist="38100" dir="2700000" algn="tl">
                    <a:srgbClr val="000000">
                      <a:alpha val="43137"/>
                    </a:srgbClr>
                  </a:outerShdw>
                </a:effectLst>
                <a:latin typeface="微軟正黑體" pitchFamily="34" charset="-120"/>
                <a:ea typeface="微軟正黑體" pitchFamily="34" charset="-120"/>
              </a:rPr>
              <a:t/>
            </a:r>
            <a:br>
              <a:rPr lang="en-US" altLang="zh-TW" sz="2400" b="1" i="1" dirty="0">
                <a:effectLst>
                  <a:outerShdw blurRad="38100" dist="38100" dir="2700000" algn="tl">
                    <a:srgbClr val="000000">
                      <a:alpha val="43137"/>
                    </a:srgbClr>
                  </a:outerShdw>
                </a:effectLst>
                <a:latin typeface="微軟正黑體" pitchFamily="34" charset="-120"/>
                <a:ea typeface="微軟正黑體" pitchFamily="34" charset="-120"/>
              </a:rPr>
            </a:br>
            <a:r>
              <a:rPr lang="en-US" altLang="zh-TW" b="1" i="1" dirty="0" smtClean="0">
                <a:effectLst>
                  <a:outerShdw blurRad="38100" dist="38100" dir="2700000" algn="tl">
                    <a:srgbClr val="000000">
                      <a:alpha val="43137"/>
                    </a:srgbClr>
                  </a:outerShdw>
                </a:effectLst>
                <a:latin typeface="微軟正黑體" pitchFamily="34" charset="-120"/>
                <a:ea typeface="微軟正黑體" pitchFamily="34" charset="-120"/>
              </a:rPr>
              <a:t>Sales </a:t>
            </a:r>
            <a:r>
              <a:rPr lang="en-US" altLang="zh-TW" b="1" i="1" dirty="0">
                <a:effectLst>
                  <a:outerShdw blurRad="38100" dist="38100" dir="2700000" algn="tl">
                    <a:srgbClr val="000000">
                      <a:alpha val="43137"/>
                    </a:srgbClr>
                  </a:outerShdw>
                </a:effectLst>
                <a:latin typeface="微軟正黑體" pitchFamily="34" charset="-120"/>
                <a:ea typeface="微軟正黑體" pitchFamily="34" charset="-120"/>
              </a:rPr>
              <a:t>Guide</a:t>
            </a:r>
            <a:endParaRPr lang="zh-TW" altLang="en-US" b="1" i="1" dirty="0">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2" name="群組 1"/>
          <p:cNvGrpSpPr/>
          <p:nvPr/>
        </p:nvGrpSpPr>
        <p:grpSpPr>
          <a:xfrm>
            <a:off x="7238454" y="5631532"/>
            <a:ext cx="2029130" cy="622044"/>
            <a:chOff x="7238454" y="5660107"/>
            <a:chExt cx="2029130" cy="622044"/>
          </a:xfrm>
        </p:grpSpPr>
        <p:sp>
          <p:nvSpPr>
            <p:cNvPr id="14" name="文字方塊 13"/>
            <p:cNvSpPr txBox="1"/>
            <p:nvPr/>
          </p:nvSpPr>
          <p:spPr>
            <a:xfrm>
              <a:off x="7238454" y="5660107"/>
              <a:ext cx="1672317" cy="307777"/>
            </a:xfrm>
            <a:prstGeom prst="rect">
              <a:avLst/>
            </a:prstGeom>
            <a:noFill/>
          </p:spPr>
          <p:txBody>
            <a:bodyPr wrap="none" rtlCol="0">
              <a:spAutoFit/>
            </a:bodyPr>
            <a:lstStyle/>
            <a:p>
              <a:r>
                <a:rPr lang="en-US" altLang="zh-TW" sz="1400" b="1" dirty="0" smtClean="0">
                  <a:latin typeface="微軟正黑體" pitchFamily="34" charset="-120"/>
                  <a:ea typeface="微軟正黑體" pitchFamily="34" charset="-120"/>
                </a:rPr>
                <a:t>WRPD, Mar 2013</a:t>
              </a:r>
              <a:endParaRPr lang="zh-TW" altLang="en-US" sz="1400" b="1" dirty="0">
                <a:latin typeface="微軟正黑體" pitchFamily="34" charset="-120"/>
                <a:ea typeface="微軟正黑體" pitchFamily="34" charset="-120"/>
              </a:endParaRPr>
            </a:p>
          </p:txBody>
        </p:sp>
        <p:sp>
          <p:nvSpPr>
            <p:cNvPr id="15" name="文字方塊 14"/>
            <p:cNvSpPr txBox="1"/>
            <p:nvPr/>
          </p:nvSpPr>
          <p:spPr>
            <a:xfrm>
              <a:off x="7238454" y="5974374"/>
              <a:ext cx="2029130" cy="307777"/>
            </a:xfrm>
            <a:prstGeom prst="rect">
              <a:avLst/>
            </a:prstGeom>
            <a:noFill/>
          </p:spPr>
          <p:txBody>
            <a:bodyPr wrap="square" rtlCol="0">
              <a:spAutoFit/>
            </a:bodyPr>
            <a:lstStyle/>
            <a:p>
              <a:r>
                <a:rPr lang="en-US" altLang="zh-TW" sz="1400" b="1" dirty="0" smtClean="0">
                  <a:latin typeface="微軟正黑體" pitchFamily="34" charset="-120"/>
                  <a:ea typeface="微軟正黑體" pitchFamily="34" charset="-120"/>
                </a:rPr>
                <a:t>D-Link Confidential</a:t>
              </a:r>
              <a:endParaRPr lang="zh-TW" altLang="en-US" sz="1400" b="1" dirty="0">
                <a:latin typeface="微軟正黑體" pitchFamily="34" charset="-120"/>
                <a:ea typeface="微軟正黑體" pitchFamily="34" charset="-120"/>
              </a:endParaRPr>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142906" y="25383"/>
            <a:ext cx="8858250" cy="903287"/>
          </a:xfrm>
          <a:prstGeom prst="rect">
            <a:avLst/>
          </a:prstGeom>
          <a:noFill/>
          <a:ln w="9525">
            <a:noFill/>
            <a:miter lim="800000"/>
            <a:headEnd/>
            <a:tailEnd/>
          </a:ln>
        </p:spPr>
        <p:txBody>
          <a:bodyPr anchor="ctr"/>
          <a:lstStyle/>
          <a:p>
            <a:pPr algn="ctr">
              <a:defRPr/>
            </a:pPr>
            <a:r>
              <a:rPr lang="en-US" altLang="zh-TW" sz="3200" spc="300" dirty="0" smtClean="0">
                <a:ln w="12700">
                  <a:solidFill>
                    <a:schemeClr val="tx1"/>
                  </a:solidFill>
                  <a:prstDash val="solid"/>
                </a:ln>
                <a:latin typeface="Tahoma" pitchFamily="34" charset="0"/>
                <a:ea typeface="Tahoma" pitchFamily="34" charset="0"/>
                <a:cs typeface="Tahoma" pitchFamily="34" charset="0"/>
              </a:rPr>
              <a:t>Product Position</a:t>
            </a:r>
            <a:endParaRPr lang="en-US" altLang="zh-TW" sz="3200" spc="300" dirty="0">
              <a:ln w="12700">
                <a:solidFill>
                  <a:schemeClr val="tx1"/>
                </a:solidFill>
                <a:prstDash val="solid"/>
              </a:ln>
              <a:latin typeface="Tahoma" pitchFamily="34" charset="0"/>
              <a:ea typeface="Tahoma" pitchFamily="34" charset="0"/>
              <a:cs typeface="Tahoma" pitchFamily="34" charset="0"/>
            </a:endParaRPr>
          </a:p>
        </p:txBody>
      </p:sp>
      <p:pic>
        <p:nvPicPr>
          <p:cNvPr id="12" name="Picture 2" descr="D:\07791\Desktop\1361137935_Mark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4724" y="4627269"/>
            <a:ext cx="1625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13" name="矩形 12"/>
          <p:cNvSpPr/>
          <p:nvPr/>
        </p:nvSpPr>
        <p:spPr>
          <a:xfrm>
            <a:off x="485325" y="1340768"/>
            <a:ext cx="5630516"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Just </a:t>
            </a:r>
            <a:r>
              <a:rPr kumimoji="0" lang="en-US" altLang="zh-TW" sz="20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Plug </a:t>
            </a:r>
            <a:r>
              <a:rPr kumimoji="0" lang="en-US" altLang="zh-TW" sz="2000" b="1"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&amp; Play, No </a:t>
            </a:r>
            <a:r>
              <a:rPr kumimoji="0" lang="en-US" altLang="zh-TW" sz="20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Configuration </a:t>
            </a:r>
            <a:r>
              <a:rPr kumimoji="0" lang="en-US" altLang="zh-TW" sz="2000" b="1"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Required</a:t>
            </a:r>
            <a:endParaRPr kumimoji="0" lang="en-US" altLang="zh-TW" sz="20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endParaRPr>
          </a:p>
        </p:txBody>
      </p:sp>
      <p:sp>
        <p:nvSpPr>
          <p:cNvPr id="14" name="矩形 13"/>
          <p:cNvSpPr/>
          <p:nvPr/>
        </p:nvSpPr>
        <p:spPr>
          <a:xfrm>
            <a:off x="930176" y="1700808"/>
            <a:ext cx="6693865" cy="830997"/>
          </a:xfrm>
          <a:prstGeom prst="rect">
            <a:avLst/>
          </a:prstGeom>
        </p:spPr>
        <p:txBody>
          <a:bodyPr>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No configuration </a:t>
            </a:r>
            <a:r>
              <a:rPr kumimoji="0" lang="en-US" altLang="zh-TW"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required, just connect your PC to a </a:t>
            </a:r>
            <a:r>
              <a:rPr kumimoji="0" lang="en-US" altLang="zh-TW" sz="1600" b="0"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DHP-600AV </a:t>
            </a:r>
            <a:r>
              <a:rPr kumimoji="0" lang="en-US" altLang="zh-TW"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P</a:t>
            </a:r>
            <a:r>
              <a:rPr kumimoji="0" lang="en-US" altLang="zh-TW" sz="1600" b="0"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owerline Adapter </a:t>
            </a:r>
            <a:r>
              <a:rPr kumimoji="0" lang="en-US" altLang="zh-TW"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and plug it into a power outlet and instantly transform your household power grid into a fully functional network.</a:t>
            </a:r>
            <a:endParaRPr kumimoji="0" lang="zh-TW" altLang="en-US"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endParaRPr>
          </a:p>
        </p:txBody>
      </p:sp>
      <p:sp>
        <p:nvSpPr>
          <p:cNvPr id="15" name="矩形 14"/>
          <p:cNvSpPr/>
          <p:nvPr/>
        </p:nvSpPr>
        <p:spPr>
          <a:xfrm>
            <a:off x="485325" y="2636912"/>
            <a:ext cx="1955535"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No New Wires</a:t>
            </a:r>
          </a:p>
        </p:txBody>
      </p:sp>
      <p:sp>
        <p:nvSpPr>
          <p:cNvPr id="16" name="矩形 15"/>
          <p:cNvSpPr/>
          <p:nvPr/>
        </p:nvSpPr>
        <p:spPr>
          <a:xfrm>
            <a:off x="930175" y="2996952"/>
            <a:ext cx="6787796" cy="584775"/>
          </a:xfrm>
          <a:prstGeom prst="rect">
            <a:avLst/>
          </a:prstGeom>
        </p:spPr>
        <p:txBody>
          <a:bodyPr wrap="square">
            <a:spAutoFit/>
          </a:bodyPr>
          <a:lstStyle/>
          <a:p>
            <a:pPr marL="0" marR="0" lvl="0" indent="0" algn="just" defTabSz="914400" eaLnBrk="1" fontAlgn="auto" latinLnBrk="1"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Turn any electrical power outlet into an Ethernet network connection using existing </a:t>
            </a:r>
            <a:r>
              <a:rPr kumimoji="0" lang="en-US" altLang="zh-TW" sz="1600" b="0"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wires.</a:t>
            </a:r>
            <a:endParaRPr kumimoji="0" lang="zh-TW" altLang="en-US"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endParaRPr>
          </a:p>
        </p:txBody>
      </p:sp>
      <p:sp>
        <p:nvSpPr>
          <p:cNvPr id="17" name="矩形 16"/>
          <p:cNvSpPr/>
          <p:nvPr/>
        </p:nvSpPr>
        <p:spPr>
          <a:xfrm>
            <a:off x="486809" y="3748970"/>
            <a:ext cx="4241930" cy="40011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Advanced Multimedia Streaming</a:t>
            </a:r>
          </a:p>
        </p:txBody>
      </p:sp>
      <p:sp>
        <p:nvSpPr>
          <p:cNvPr id="18" name="矩形 17"/>
          <p:cNvSpPr/>
          <p:nvPr/>
        </p:nvSpPr>
        <p:spPr>
          <a:xfrm>
            <a:off x="930176" y="4110171"/>
            <a:ext cx="6693865" cy="83099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altLang="zh-TW"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High speed data transfer rate up to </a:t>
            </a:r>
            <a:r>
              <a:rPr kumimoji="0" lang="en-US" altLang="zh-TW" sz="1600" b="0"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600Mbps</a:t>
            </a:r>
            <a:r>
              <a:rPr kumimoji="0" lang="en-US" altLang="zh-TW"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 enables streaming </a:t>
            </a:r>
            <a:r>
              <a:rPr kumimoji="0" lang="en-US" altLang="zh-TW" sz="1600" b="0"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media, high-speed </a:t>
            </a:r>
            <a:r>
              <a:rPr kumimoji="0" lang="en-US" altLang="zh-TW"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rPr>
              <a:t>Internet, on-line gaming, VoIP and DVD-quality </a:t>
            </a:r>
            <a:r>
              <a:rPr kumimoji="0" lang="en-US" altLang="zh-TW" sz="1600" b="0"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rPr>
              <a:t>video.</a:t>
            </a:r>
            <a:endParaRPr kumimoji="0" lang="zh-TW" altLang="en-US" sz="1600" b="0"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endParaRPr>
          </a:p>
        </p:txBody>
      </p:sp>
      <p:sp>
        <p:nvSpPr>
          <p:cNvPr id="21" name="Line 5"/>
          <p:cNvSpPr>
            <a:spLocks noChangeShapeType="1"/>
          </p:cNvSpPr>
          <p:nvPr/>
        </p:nvSpPr>
        <p:spPr bwMode="auto">
          <a:xfrm>
            <a:off x="0" y="863600"/>
            <a:ext cx="9144000" cy="0"/>
          </a:xfrm>
          <a:prstGeom prst="line">
            <a:avLst/>
          </a:prstGeom>
          <a:noFill/>
          <a:ln w="15875" cap="rnd">
            <a:solidFill>
              <a:schemeClr val="bg1">
                <a:lumMod val="85000"/>
              </a:schemeClr>
            </a:solidFill>
            <a:prstDash val="solid"/>
            <a:round/>
            <a:headEnd/>
            <a:tailEnd/>
          </a:ln>
          <a:effectLst/>
        </p:spPr>
        <p:txBody>
          <a:bodyPr/>
          <a:lstStyle/>
          <a:p>
            <a:pPr>
              <a:defRPr/>
            </a:pPr>
            <a:endParaRPr lang="en-US">
              <a:ea typeface="+mn-ea"/>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http://global.dlink.com.sg/site_img/green/dlinkgreen_ethernet.gif"/>
          <p:cNvPicPr>
            <a:picLocks noChangeAspect="1" noChangeArrowheads="1"/>
          </p:cNvPicPr>
          <p:nvPr/>
        </p:nvPicPr>
        <p:blipFill rotWithShape="1">
          <a:blip r:embed="rId2" cstate="print"/>
          <a:srcRect r="4416"/>
          <a:stretch/>
        </p:blipFill>
        <p:spPr bwMode="auto">
          <a:xfrm>
            <a:off x="7704856" y="3800964"/>
            <a:ext cx="1331640" cy="536366"/>
          </a:xfrm>
          <a:prstGeom prst="rect">
            <a:avLst/>
          </a:prstGeom>
          <a:noFill/>
          <a:effectLst/>
        </p:spPr>
      </p:pic>
      <p:grpSp>
        <p:nvGrpSpPr>
          <p:cNvPr id="11" name="群組 10"/>
          <p:cNvGrpSpPr/>
          <p:nvPr/>
        </p:nvGrpSpPr>
        <p:grpSpPr>
          <a:xfrm>
            <a:off x="2314208" y="956345"/>
            <a:ext cx="4515585" cy="3325091"/>
            <a:chOff x="2214658" y="1002967"/>
            <a:chExt cx="4515585" cy="3325091"/>
          </a:xfrm>
        </p:grpSpPr>
        <p:pic>
          <p:nvPicPr>
            <p:cNvPr id="14" name="Picture 8" descr="D:\07791\Desktop\DHP-600AV_A1_Image L(Front)_.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658" y="1002967"/>
              <a:ext cx="2454853" cy="3325091"/>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Picture 7" descr="D:\07791\Desktop\DHP-600AV_A1_Image L(Side2)_.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2766" y="1134954"/>
              <a:ext cx="1867477" cy="3153353"/>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cxnSp>
        <p:nvCxnSpPr>
          <p:cNvPr id="16" name="直線接點 15"/>
          <p:cNvCxnSpPr/>
          <p:nvPr/>
        </p:nvCxnSpPr>
        <p:spPr>
          <a:xfrm>
            <a:off x="0" y="4415780"/>
            <a:ext cx="9144000" cy="0"/>
          </a:xfrm>
          <a:prstGeom prst="line">
            <a:avLst/>
          </a:prstGeom>
          <a:noFill/>
          <a:ln w="19050" cap="flat" cmpd="sng" algn="ctr">
            <a:solidFill>
              <a:srgbClr val="FFFFFF">
                <a:lumMod val="75000"/>
              </a:srgbClr>
            </a:solidFill>
            <a:prstDash val="solid"/>
          </a:ln>
          <a:effectLst/>
        </p:spPr>
      </p:cxnSp>
      <p:cxnSp>
        <p:nvCxnSpPr>
          <p:cNvPr id="17" name="直線接點 16"/>
          <p:cNvCxnSpPr/>
          <p:nvPr/>
        </p:nvCxnSpPr>
        <p:spPr>
          <a:xfrm>
            <a:off x="2267744" y="4551412"/>
            <a:ext cx="0" cy="1440160"/>
          </a:xfrm>
          <a:prstGeom prst="line">
            <a:avLst/>
          </a:prstGeom>
          <a:noFill/>
          <a:ln w="9525" cap="flat" cmpd="sng" algn="ctr">
            <a:solidFill>
              <a:srgbClr val="FFFFFF">
                <a:lumMod val="65000"/>
              </a:srgbClr>
            </a:solidFill>
            <a:prstDash val="solid"/>
          </a:ln>
          <a:effectLst/>
        </p:spPr>
      </p:cxnSp>
      <p:sp>
        <p:nvSpPr>
          <p:cNvPr id="18" name="矩形 17"/>
          <p:cNvSpPr/>
          <p:nvPr/>
        </p:nvSpPr>
        <p:spPr>
          <a:xfrm>
            <a:off x="-36512" y="5412103"/>
            <a:ext cx="2304256" cy="663323"/>
          </a:xfrm>
          <a:prstGeom prst="rect">
            <a:avLst/>
          </a:prstGeom>
        </p:spPr>
        <p:txBody>
          <a:bodyPr wrap="square">
            <a:spAutoFit/>
          </a:bodyPr>
          <a:lstStyle/>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zh-TW"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High-speed data transfer rates</a:t>
            </a:r>
          </a:p>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Up </a:t>
            </a:r>
            <a:r>
              <a:rPr kumimoji="0" lang="en-US" altLang="zh-TW"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to 600Mbps</a:t>
            </a:r>
            <a:endParaRPr kumimoji="0" lang="zh-TW" altLang="en-US"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endParaRPr>
          </a:p>
        </p:txBody>
      </p:sp>
      <p:sp>
        <p:nvSpPr>
          <p:cNvPr id="19" name="矩形 18"/>
          <p:cNvSpPr/>
          <p:nvPr/>
        </p:nvSpPr>
        <p:spPr>
          <a:xfrm>
            <a:off x="2427056" y="5412103"/>
            <a:ext cx="2096211" cy="707886"/>
          </a:xfrm>
          <a:prstGeom prst="rect">
            <a:avLst/>
          </a:prstGeom>
        </p:spPr>
        <p:txBody>
          <a:bodyPr wrap="square">
            <a:spAutoFit/>
          </a:bodyPr>
          <a:lstStyle/>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zh-TW"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Simple </a:t>
            </a:r>
            <a:r>
              <a:rPr kumimoji="0" lang="en-US" altLang="zh-TW" sz="1100" b="1"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Connect Button</a:t>
            </a:r>
            <a:endParaRPr kumimoji="0" lang="en-US" altLang="zh-TW"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endParaRPr>
          </a:p>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zh-TW"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for easy secure connection</a:t>
            </a:r>
            <a:endParaRPr kumimoji="0" lang="zh-TW" altLang="en-US"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endParaRPr>
          </a:p>
        </p:txBody>
      </p:sp>
      <p:cxnSp>
        <p:nvCxnSpPr>
          <p:cNvPr id="20" name="直線接點 19"/>
          <p:cNvCxnSpPr/>
          <p:nvPr/>
        </p:nvCxnSpPr>
        <p:spPr>
          <a:xfrm>
            <a:off x="4572000" y="4551412"/>
            <a:ext cx="0" cy="1440160"/>
          </a:xfrm>
          <a:prstGeom prst="line">
            <a:avLst/>
          </a:prstGeom>
          <a:noFill/>
          <a:ln w="9525" cap="flat" cmpd="sng" algn="ctr">
            <a:solidFill>
              <a:srgbClr val="FFFFFF">
                <a:lumMod val="65000"/>
              </a:srgbClr>
            </a:solidFill>
            <a:prstDash val="solid"/>
          </a:ln>
          <a:effectLst/>
        </p:spPr>
      </p:cxnSp>
      <p:sp>
        <p:nvSpPr>
          <p:cNvPr id="21" name="矩形 20"/>
          <p:cNvSpPr/>
          <p:nvPr/>
        </p:nvSpPr>
        <p:spPr>
          <a:xfrm>
            <a:off x="4744231" y="5412103"/>
            <a:ext cx="1988009" cy="707886"/>
          </a:xfrm>
          <a:prstGeom prst="rect">
            <a:avLst/>
          </a:prstGeom>
        </p:spPr>
        <p:txBody>
          <a:bodyPr wrap="square">
            <a:spAutoFit/>
          </a:bodyPr>
          <a:lstStyle/>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en-US" sz="1100" b="1"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Compact Design</a:t>
            </a:r>
            <a:endParaRPr kumimoji="0" lang="en-US" altLang="en-US"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endParaRPr>
          </a:p>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en-US" sz="1100" b="1"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Size </a:t>
            </a:r>
            <a:r>
              <a:rPr kumimoji="0" lang="en-US" altLang="en-US"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decrease 20%</a:t>
            </a:r>
            <a:endParaRPr kumimoji="0" lang="zh-TW" altLang="en-US"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endParaRPr>
          </a:p>
        </p:txBody>
      </p:sp>
      <p:cxnSp>
        <p:nvCxnSpPr>
          <p:cNvPr id="22" name="直線接點 21"/>
          <p:cNvCxnSpPr/>
          <p:nvPr/>
        </p:nvCxnSpPr>
        <p:spPr>
          <a:xfrm>
            <a:off x="6876256" y="4551412"/>
            <a:ext cx="0" cy="1440160"/>
          </a:xfrm>
          <a:prstGeom prst="line">
            <a:avLst/>
          </a:prstGeom>
          <a:noFill/>
          <a:ln w="9525" cap="flat" cmpd="sng" algn="ctr">
            <a:solidFill>
              <a:srgbClr val="FFFFFF">
                <a:lumMod val="65000"/>
              </a:srgbClr>
            </a:solidFill>
            <a:prstDash val="solid"/>
          </a:ln>
          <a:effectLst/>
        </p:spPr>
      </p:cxnSp>
      <p:sp>
        <p:nvSpPr>
          <p:cNvPr id="23" name="矩形 22"/>
          <p:cNvSpPr/>
          <p:nvPr/>
        </p:nvSpPr>
        <p:spPr>
          <a:xfrm>
            <a:off x="6885195" y="5412103"/>
            <a:ext cx="2225702" cy="707886"/>
          </a:xfrm>
          <a:prstGeom prst="rect">
            <a:avLst/>
          </a:prstGeom>
        </p:spPr>
        <p:txBody>
          <a:bodyPr wrap="square">
            <a:spAutoFit/>
          </a:bodyPr>
          <a:lstStyle/>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Reduce Power Consumption</a:t>
            </a:r>
            <a:endParaRPr kumimoji="0" lang="en-US" altLang="zh-TW"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endParaRPr>
          </a:p>
          <a:p>
            <a:pPr marL="0" marR="0" lvl="0" indent="0" algn="ctr" defTabSz="914400" eaLnBrk="1" fontAlgn="auto" latinLnBrk="0" hangingPunct="1">
              <a:lnSpc>
                <a:spcPts val="2400"/>
              </a:lnSpc>
              <a:spcBef>
                <a:spcPts val="0"/>
              </a:spcBef>
              <a:spcAft>
                <a:spcPts val="0"/>
              </a:spcAft>
              <a:buClrTx/>
              <a:buSzTx/>
              <a:buFontTx/>
              <a:buNone/>
              <a:tabLst/>
              <a:defRPr/>
            </a:pPr>
            <a:r>
              <a:rPr kumimoji="0" lang="en-US" altLang="zh-TW" sz="1100" b="1" i="0" u="none" strike="noStrike" kern="0" cap="none" spc="0" normalizeH="0" baseline="0" noProof="0" dirty="0" smtClean="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Up </a:t>
            </a:r>
            <a:r>
              <a:rPr kumimoji="0" lang="en-US" altLang="zh-TW"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rPr>
              <a:t>to 55%</a:t>
            </a:r>
            <a:endParaRPr kumimoji="0" lang="zh-TW" altLang="en-US" sz="1100" b="1" i="0" u="none" strike="noStrike" kern="0" cap="none" spc="0" normalizeH="0" baseline="0" noProof="0" dirty="0">
              <a:ln>
                <a:noFill/>
              </a:ln>
              <a:solidFill>
                <a:srgbClr val="000000">
                  <a:lumMod val="75000"/>
                  <a:lumOff val="25000"/>
                </a:srgbClr>
              </a:solidFill>
              <a:effectLst/>
              <a:uLnTx/>
              <a:uFillTx/>
              <a:latin typeface="微軟正黑體" pitchFamily="34" charset="-120"/>
              <a:ea typeface="微軟正黑體" pitchFamily="34" charset="-120"/>
              <a:cs typeface="Tahoma" pitchFamily="34" charset="0"/>
            </a:endParaRPr>
          </a:p>
        </p:txBody>
      </p:sp>
      <p:sp>
        <p:nvSpPr>
          <p:cNvPr id="24" name="Rectangle 5"/>
          <p:cNvSpPr>
            <a:spLocks noChangeArrowheads="1"/>
          </p:cNvSpPr>
          <p:nvPr/>
        </p:nvSpPr>
        <p:spPr bwMode="auto">
          <a:xfrm>
            <a:off x="142906" y="25383"/>
            <a:ext cx="8858250" cy="903287"/>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3200" b="0" i="0" u="none" strike="noStrike" kern="0" cap="none" spc="300" normalizeH="0" baseline="0" noProof="0" dirty="0" smtClean="0">
                <a:ln w="12700">
                  <a:solidFill>
                    <a:srgbClr val="000000"/>
                  </a:solidFill>
                  <a:prstDash val="solid"/>
                </a:ln>
                <a:solidFill>
                  <a:sysClr val="windowText" lastClr="000000"/>
                </a:solidFill>
                <a:effectLst/>
                <a:uLnTx/>
                <a:uFillTx/>
                <a:latin typeface="Tahoma" pitchFamily="34" charset="0"/>
                <a:ea typeface="Tahoma" pitchFamily="34" charset="0"/>
                <a:cs typeface="Tahoma" pitchFamily="34" charset="0"/>
              </a:rPr>
              <a:t>Brief Specification</a:t>
            </a:r>
            <a:endParaRPr kumimoji="0" lang="en-US" altLang="zh-TW" sz="3200" b="0" i="0" u="none" strike="noStrike" kern="0" cap="none" spc="300" normalizeH="0" baseline="0" noProof="0" dirty="0">
              <a:ln w="12700">
                <a:solidFill>
                  <a:srgbClr val="000000"/>
                </a:solidFill>
                <a:prstDash val="solid"/>
              </a:ln>
              <a:solidFill>
                <a:sysClr val="windowText" lastClr="000000"/>
              </a:solidFill>
              <a:effectLst/>
              <a:uLnTx/>
              <a:uFillTx/>
              <a:latin typeface="Tahoma" pitchFamily="34" charset="0"/>
              <a:ea typeface="Tahoma" pitchFamily="34" charset="0"/>
              <a:cs typeface="Tahoma" pitchFamily="34" charset="0"/>
            </a:endParaRPr>
          </a:p>
        </p:txBody>
      </p:sp>
      <p:pic>
        <p:nvPicPr>
          <p:cNvPr id="25" name="Picture 13" descr="D:\07791\Desktop\1358773930_battery_basic_blue.png"/>
          <p:cNvPicPr>
            <a:picLocks noChangeArrowheads="1"/>
          </p:cNvPicPr>
          <p:nvPr/>
        </p:nvPicPr>
        <p:blipFill>
          <a:blip r:embed="rId5">
            <a:grayscl/>
            <a:extLst>
              <a:ext uri="{BEBA8EAE-BF5A-486C-A8C5-ECC9F3942E4B}">
                <a14:imgProps xmlns:a14="http://schemas.microsoft.com/office/drawing/2010/main">
                  <a14:imgLayer r:embed="rId6">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74046" y="4612539"/>
            <a:ext cx="648000" cy="648000"/>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26" name="Picture 2" descr="D:\Timmy\# Powerline\PLC Product\DHP-600AV\A1\Document\Sale guide pic\圖片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2105" y="4613483"/>
            <a:ext cx="646112" cy="646112"/>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grpSp>
        <p:nvGrpSpPr>
          <p:cNvPr id="27" name="群組 26"/>
          <p:cNvGrpSpPr/>
          <p:nvPr/>
        </p:nvGrpSpPr>
        <p:grpSpPr>
          <a:xfrm>
            <a:off x="310868" y="4563988"/>
            <a:ext cx="1524828" cy="745102"/>
            <a:chOff x="310868" y="4221088"/>
            <a:chExt cx="1524828" cy="745102"/>
          </a:xfrm>
        </p:grpSpPr>
        <p:pic>
          <p:nvPicPr>
            <p:cNvPr id="28" name="Picture 3" descr="D:\Timmy\# Powerline\PLC Product\DHP-600AV\A1\Document\Sale guide pic\圖片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868" y="4221088"/>
              <a:ext cx="1371600" cy="719138"/>
            </a:xfrm>
            <a:prstGeom prst="rect">
              <a:avLst/>
            </a:prstGeom>
            <a:noFill/>
            <a:extLst>
              <a:ext uri="{909E8E84-426E-40DD-AFC4-6F175D3DCCD1}">
                <a14:hiddenFill xmlns:a14="http://schemas.microsoft.com/office/drawing/2010/main">
                  <a:solidFill>
                    <a:srgbClr val="FFFFFF"/>
                  </a:solidFill>
                </a14:hiddenFill>
              </a:ext>
            </a:extLst>
          </p:spPr>
        </p:pic>
        <p:sp>
          <p:nvSpPr>
            <p:cNvPr id="29" name="文字方塊 28"/>
            <p:cNvSpPr txBox="1"/>
            <p:nvPr/>
          </p:nvSpPr>
          <p:spPr>
            <a:xfrm>
              <a:off x="1190968" y="4596858"/>
              <a:ext cx="644728" cy="369332"/>
            </a:xfrm>
            <a:prstGeom prst="rect">
              <a:avLst/>
            </a:prstGeom>
            <a:noFill/>
            <a:effectLst>
              <a:outerShdw blurRad="63500" sx="102000" sy="102000" algn="ctr" rotWithShape="0">
                <a:prstClr val="black">
                  <a:alpha val="40000"/>
                </a:prstClr>
              </a:outerShdw>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1" u="none" strike="noStrike" kern="0" cap="none" spc="0" normalizeH="0" baseline="0" noProof="0" dirty="0" smtClean="0">
                  <a:ln>
                    <a:noFill/>
                  </a:ln>
                  <a:solidFill>
                    <a:srgbClr val="FFFFFF">
                      <a:lumMod val="50000"/>
                    </a:srgbClr>
                  </a:solidFill>
                  <a:effectLst/>
                  <a:uLnTx/>
                  <a:uFillTx/>
                  <a:latin typeface="Comic Sans MS" pitchFamily="66" charset="0"/>
                  <a:ea typeface="FangSong" pitchFamily="49" charset="-122"/>
                </a:rPr>
                <a:t>AV2</a:t>
              </a:r>
              <a:endParaRPr kumimoji="0" lang="zh-TW" altLang="en-US" sz="1800" b="0" i="1" u="none" strike="noStrike" kern="0" cap="none" spc="0" normalizeH="0" baseline="0" noProof="0" dirty="0">
                <a:ln>
                  <a:noFill/>
                </a:ln>
                <a:solidFill>
                  <a:srgbClr val="FFFFFF">
                    <a:lumMod val="50000"/>
                  </a:srgbClr>
                </a:solidFill>
                <a:effectLst/>
                <a:uLnTx/>
                <a:uFillTx/>
                <a:latin typeface="Comic Sans MS" pitchFamily="66" charset="0"/>
                <a:ea typeface="FangSong" pitchFamily="49" charset="-122"/>
              </a:endParaRPr>
            </a:p>
          </p:txBody>
        </p:sp>
      </p:grpSp>
      <p:grpSp>
        <p:nvGrpSpPr>
          <p:cNvPr id="30" name="群組 29"/>
          <p:cNvGrpSpPr/>
          <p:nvPr/>
        </p:nvGrpSpPr>
        <p:grpSpPr>
          <a:xfrm>
            <a:off x="5414235" y="4612539"/>
            <a:ext cx="648000" cy="648000"/>
            <a:chOff x="5343250" y="4349665"/>
            <a:chExt cx="648000" cy="648000"/>
          </a:xfrm>
          <a:effectLst>
            <a:outerShdw blurRad="76200" dir="18900000" sy="23000" kx="-1200000" algn="bl" rotWithShape="0">
              <a:prstClr val="black">
                <a:alpha val="20000"/>
              </a:prstClr>
            </a:outerShdw>
          </a:effectLst>
        </p:grpSpPr>
        <p:sp>
          <p:nvSpPr>
            <p:cNvPr id="31" name="圓角矩形 30"/>
            <p:cNvSpPr/>
            <p:nvPr/>
          </p:nvSpPr>
          <p:spPr>
            <a:xfrm>
              <a:off x="5343250" y="4349665"/>
              <a:ext cx="648000" cy="648000"/>
            </a:xfrm>
            <a:prstGeom prst="roundRect">
              <a:avLst/>
            </a:prstGeom>
            <a:noFill/>
            <a:ln w="19050" cap="flat" cmpd="sng" algn="ctr">
              <a:solidFill>
                <a:srgbClr val="FFFFFF">
                  <a:lumMod val="50000"/>
                </a:srgbClr>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Verdana"/>
                <a:ea typeface="微軟正黑體"/>
                <a:cs typeface="+mn-cs"/>
              </a:endParaRPr>
            </a:p>
          </p:txBody>
        </p:sp>
        <p:grpSp>
          <p:nvGrpSpPr>
            <p:cNvPr id="32" name="群組 31"/>
            <p:cNvGrpSpPr/>
            <p:nvPr/>
          </p:nvGrpSpPr>
          <p:grpSpPr>
            <a:xfrm>
              <a:off x="5525386" y="4509202"/>
              <a:ext cx="282912" cy="328927"/>
              <a:chOff x="8553219" y="834027"/>
              <a:chExt cx="282912" cy="328927"/>
            </a:xfrm>
          </p:grpSpPr>
          <p:cxnSp>
            <p:nvCxnSpPr>
              <p:cNvPr id="37" name="直線接點 36"/>
              <p:cNvCxnSpPr/>
              <p:nvPr/>
            </p:nvCxnSpPr>
            <p:spPr>
              <a:xfrm>
                <a:off x="8779824" y="1069268"/>
                <a:ext cx="52533" cy="0"/>
              </a:xfrm>
              <a:prstGeom prst="line">
                <a:avLst/>
              </a:prstGeom>
              <a:noFill/>
              <a:ln w="9525" cap="flat" cmpd="sng" algn="ctr">
                <a:solidFill>
                  <a:srgbClr val="FFFFFF">
                    <a:lumMod val="50000"/>
                  </a:srgbClr>
                </a:solidFill>
                <a:prstDash val="solid"/>
              </a:ln>
              <a:effectLst/>
            </p:spPr>
          </p:cxnSp>
          <p:cxnSp>
            <p:nvCxnSpPr>
              <p:cNvPr id="38" name="直線接點 37"/>
              <p:cNvCxnSpPr/>
              <p:nvPr/>
            </p:nvCxnSpPr>
            <p:spPr>
              <a:xfrm>
                <a:off x="8779824" y="1090647"/>
                <a:ext cx="52533" cy="0"/>
              </a:xfrm>
              <a:prstGeom prst="line">
                <a:avLst/>
              </a:prstGeom>
              <a:noFill/>
              <a:ln w="9525" cap="flat" cmpd="sng" algn="ctr">
                <a:solidFill>
                  <a:srgbClr val="FFFFFF">
                    <a:lumMod val="50000"/>
                  </a:srgbClr>
                </a:solidFill>
                <a:prstDash val="solid"/>
              </a:ln>
              <a:effectLst/>
            </p:spPr>
          </p:cxnSp>
          <p:cxnSp>
            <p:nvCxnSpPr>
              <p:cNvPr id="39" name="直線接點 38"/>
              <p:cNvCxnSpPr/>
              <p:nvPr/>
            </p:nvCxnSpPr>
            <p:spPr>
              <a:xfrm>
                <a:off x="8779824" y="1112027"/>
                <a:ext cx="52533" cy="0"/>
              </a:xfrm>
              <a:prstGeom prst="line">
                <a:avLst/>
              </a:prstGeom>
              <a:noFill/>
              <a:ln w="9525" cap="flat" cmpd="sng" algn="ctr">
                <a:solidFill>
                  <a:srgbClr val="FFFFFF">
                    <a:lumMod val="50000"/>
                  </a:srgbClr>
                </a:solidFill>
                <a:prstDash val="solid"/>
              </a:ln>
              <a:effectLst/>
            </p:spPr>
          </p:cxnSp>
          <p:pic>
            <p:nvPicPr>
              <p:cNvPr id="40" name="Picture 8" descr="D:\07791\Desktop\DHP-600AV_A1_Image L(Front)_.png"/>
              <p:cNvPicPr>
                <a:picLocks noChangeAspect="1" noChangeArrowheads="1"/>
              </p:cNvPicPr>
              <p:nvPr/>
            </p:nvPicPr>
            <p:blipFill rotWithShape="1">
              <a:blip r:embed="rId9" cstate="print">
                <a:extLst>
                  <a:ext uri="{BEBA8EAE-BF5A-486C-A8C5-ECC9F3942E4B}">
                    <a14:imgProps xmlns:a14="http://schemas.microsoft.com/office/drawing/2010/main">
                      <a14:imgLayer r:embed="rId10">
                        <a14:imgEffect>
                          <a14:brightnessContrast contrast="-40000"/>
                        </a14:imgEffect>
                      </a14:imgLayer>
                    </a14:imgProps>
                  </a:ext>
                  <a:ext uri="{28A0092B-C50C-407E-A947-70E740481C1C}">
                    <a14:useLocalDpi xmlns:a14="http://schemas.microsoft.com/office/drawing/2010/main" val="0"/>
                  </a:ext>
                </a:extLst>
              </a:blip>
              <a:srcRect l="37931" t="40136" r="37043" b="55496"/>
              <a:stretch/>
            </p:blipFill>
            <p:spPr bwMode="auto">
              <a:xfrm>
                <a:off x="8584753" y="926863"/>
                <a:ext cx="229998" cy="48996"/>
              </a:xfrm>
              <a:prstGeom prst="rect">
                <a:avLst/>
              </a:prstGeom>
              <a:noFill/>
              <a:effectLst/>
              <a:extLst>
                <a:ext uri="{909E8E84-426E-40DD-AFC4-6F175D3DCCD1}">
                  <a14:hiddenFill xmlns:a14="http://schemas.microsoft.com/office/drawing/2010/main">
                    <a:solidFill>
                      <a:srgbClr val="FFFFFF"/>
                    </a:solidFill>
                  </a14:hiddenFill>
                </a:ext>
              </a:extLst>
            </p:spPr>
          </p:pic>
          <p:sp>
            <p:nvSpPr>
              <p:cNvPr id="41" name="圓角矩形 40"/>
              <p:cNvSpPr/>
              <p:nvPr/>
            </p:nvSpPr>
            <p:spPr>
              <a:xfrm>
                <a:off x="8553219" y="834027"/>
                <a:ext cx="282912" cy="328927"/>
              </a:xfrm>
              <a:prstGeom prst="roundRect">
                <a:avLst/>
              </a:prstGeom>
              <a:noFill/>
              <a:ln w="19050" cap="flat" cmpd="sng" algn="ctr">
                <a:solidFill>
                  <a:srgbClr val="FFFFFF">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Verdana"/>
                  <a:ea typeface="微軟正黑體"/>
                  <a:cs typeface="+mn-cs"/>
                </a:endParaRPr>
              </a:p>
            </p:txBody>
          </p:sp>
        </p:grpSp>
        <p:cxnSp>
          <p:nvCxnSpPr>
            <p:cNvPr id="33" name="直線單箭頭接點 32"/>
            <p:cNvCxnSpPr>
              <a:stCxn id="41" idx="3"/>
              <a:endCxn id="31" idx="3"/>
            </p:cNvCxnSpPr>
            <p:nvPr/>
          </p:nvCxnSpPr>
          <p:spPr>
            <a:xfrm flipV="1">
              <a:off x="5808298" y="4673665"/>
              <a:ext cx="182952" cy="1"/>
            </a:xfrm>
            <a:prstGeom prst="straightConnector1">
              <a:avLst/>
            </a:prstGeom>
            <a:noFill/>
            <a:ln w="38100" cap="flat" cmpd="sng" algn="ctr">
              <a:solidFill>
                <a:srgbClr val="000000">
                  <a:lumMod val="50000"/>
                  <a:lumOff val="50000"/>
                </a:srgbClr>
              </a:solidFill>
              <a:prstDash val="solid"/>
              <a:headEnd type="triangle" w="med" len="med"/>
              <a:tailEnd type="none" w="med" len="med"/>
            </a:ln>
            <a:effectLst/>
          </p:spPr>
        </p:cxnSp>
        <p:cxnSp>
          <p:nvCxnSpPr>
            <p:cNvPr id="34" name="直線單箭頭接點 33"/>
            <p:cNvCxnSpPr>
              <a:stCxn id="31" idx="1"/>
              <a:endCxn id="41" idx="1"/>
            </p:cNvCxnSpPr>
            <p:nvPr/>
          </p:nvCxnSpPr>
          <p:spPr>
            <a:xfrm>
              <a:off x="5343250" y="4673665"/>
              <a:ext cx="182136" cy="1"/>
            </a:xfrm>
            <a:prstGeom prst="straightConnector1">
              <a:avLst/>
            </a:prstGeom>
            <a:noFill/>
            <a:ln w="38100" cap="flat" cmpd="sng" algn="ctr">
              <a:solidFill>
                <a:srgbClr val="000000">
                  <a:lumMod val="50000"/>
                  <a:lumOff val="50000"/>
                </a:srgbClr>
              </a:solidFill>
              <a:prstDash val="solid"/>
              <a:headEnd type="none" w="med" len="med"/>
              <a:tailEnd type="triangle" w="med" len="med"/>
            </a:ln>
            <a:effectLst/>
          </p:spPr>
        </p:cxnSp>
        <p:cxnSp>
          <p:nvCxnSpPr>
            <p:cNvPr id="35" name="直線單箭頭接點 34"/>
            <p:cNvCxnSpPr>
              <a:stCxn id="41" idx="2"/>
              <a:endCxn id="31" idx="2"/>
            </p:cNvCxnSpPr>
            <p:nvPr/>
          </p:nvCxnSpPr>
          <p:spPr>
            <a:xfrm>
              <a:off x="5666842" y="4838129"/>
              <a:ext cx="408" cy="159536"/>
            </a:xfrm>
            <a:prstGeom prst="straightConnector1">
              <a:avLst/>
            </a:prstGeom>
            <a:noFill/>
            <a:ln w="38100" cap="flat" cmpd="sng" algn="ctr">
              <a:solidFill>
                <a:srgbClr val="000000">
                  <a:lumMod val="50000"/>
                  <a:lumOff val="50000"/>
                </a:srgbClr>
              </a:solidFill>
              <a:prstDash val="solid"/>
              <a:headEnd type="triangle" w="med" len="med"/>
              <a:tailEnd type="none" w="med" len="med"/>
            </a:ln>
            <a:effectLst/>
          </p:spPr>
        </p:cxnSp>
        <p:cxnSp>
          <p:nvCxnSpPr>
            <p:cNvPr id="36" name="直線單箭頭接點 35"/>
            <p:cNvCxnSpPr>
              <a:stCxn id="31" idx="0"/>
              <a:endCxn id="41" idx="0"/>
            </p:cNvCxnSpPr>
            <p:nvPr/>
          </p:nvCxnSpPr>
          <p:spPr>
            <a:xfrm flipH="1">
              <a:off x="5666842" y="4349665"/>
              <a:ext cx="408" cy="159537"/>
            </a:xfrm>
            <a:prstGeom prst="straightConnector1">
              <a:avLst/>
            </a:prstGeom>
            <a:noFill/>
            <a:ln w="38100" cap="flat" cmpd="sng" algn="ctr">
              <a:solidFill>
                <a:srgbClr val="000000">
                  <a:lumMod val="50000"/>
                  <a:lumOff val="50000"/>
                </a:srgbClr>
              </a:solidFill>
              <a:prstDash val="solid"/>
              <a:headEnd type="none" w="med" len="med"/>
              <a:tailEnd type="triangle" w="med" len="med"/>
            </a:ln>
            <a:effectLst/>
          </p:spPr>
        </p:cxnSp>
      </p:grpSp>
      <p:pic>
        <p:nvPicPr>
          <p:cNvPr id="42" name="Picture 3" descr="D:\07791\Desktop\FirstHPAV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17" y="809786"/>
            <a:ext cx="2176462" cy="1816100"/>
          </a:xfrm>
          <a:prstGeom prst="rect">
            <a:avLst/>
          </a:prstGeom>
          <a:noFill/>
          <a:extLst>
            <a:ext uri="{909E8E84-426E-40DD-AFC4-6F175D3DCCD1}">
              <a14:hiddenFill xmlns:a14="http://schemas.microsoft.com/office/drawing/2010/main">
                <a:solidFill>
                  <a:srgbClr val="FFFFFF"/>
                </a:solidFill>
              </a14:hiddenFill>
            </a:ext>
          </a:extLst>
        </p:spPr>
      </p:pic>
      <p:sp>
        <p:nvSpPr>
          <p:cNvPr id="46" name="Line 5"/>
          <p:cNvSpPr>
            <a:spLocks noChangeShapeType="1"/>
          </p:cNvSpPr>
          <p:nvPr/>
        </p:nvSpPr>
        <p:spPr bwMode="auto">
          <a:xfrm>
            <a:off x="0" y="863600"/>
            <a:ext cx="9144000" cy="0"/>
          </a:xfrm>
          <a:prstGeom prst="line">
            <a:avLst/>
          </a:prstGeom>
          <a:noFill/>
          <a:ln w="15875" cap="rnd">
            <a:solidFill>
              <a:schemeClr val="bg1">
                <a:lumMod val="85000"/>
              </a:schemeClr>
            </a:solidFill>
            <a:prstDash val="solid"/>
            <a:round/>
            <a:headEnd/>
            <a:tailEnd/>
          </a:ln>
          <a:effectLst/>
        </p:spPr>
        <p:txBody>
          <a:bodyPr/>
          <a:lstStyle/>
          <a:p>
            <a:pPr>
              <a:defRPr/>
            </a:pPr>
            <a:endParaRPr lang="en-US">
              <a:ea typeface="+mn-ea"/>
            </a:endParaRPr>
          </a:p>
        </p:txBody>
      </p:sp>
    </p:spTree>
    <p:extLst>
      <p:ext uri="{BB962C8B-B14F-4D97-AF65-F5344CB8AC3E}">
        <p14:creationId xmlns:p14="http://schemas.microsoft.com/office/powerpoint/2010/main" val="29416969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4145712" y="2859614"/>
            <a:ext cx="4674760" cy="1138773"/>
            <a:chOff x="-1655671" y="260648"/>
            <a:chExt cx="4674760" cy="1138773"/>
          </a:xfrm>
        </p:grpSpPr>
        <p:sp>
          <p:nvSpPr>
            <p:cNvPr id="3" name="文字方塊 2"/>
            <p:cNvSpPr txBox="1"/>
            <p:nvPr/>
          </p:nvSpPr>
          <p:spPr>
            <a:xfrm>
              <a:off x="-1655671" y="260648"/>
              <a:ext cx="4530744" cy="11387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smtClean="0">
                  <a:ln>
                    <a:noFill/>
                  </a:ln>
                  <a:solidFill>
                    <a:sysClr val="windowText" lastClr="000000"/>
                  </a:solidFill>
                  <a:effectLst/>
                  <a:uLnTx/>
                  <a:uFillTx/>
                  <a:latin typeface="微軟正黑體" pitchFamily="34" charset="-120"/>
                  <a:ea typeface="微軟正黑體" pitchFamily="34" charset="-120"/>
                  <a:cs typeface="Tahoma" pitchFamily="34" charset="0"/>
                </a:rPr>
                <a:t>HomePlug AV2 specification</a:t>
              </a:r>
              <a:endParaRPr kumimoji="0" lang="en-US" altLang="zh-TW" sz="2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cs typeface="Tahom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2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lumMod val="50000"/>
                      <a:lumOff val="50000"/>
                    </a:srgbClr>
                  </a:solidFill>
                  <a:effectLst/>
                  <a:uLnTx/>
                  <a:uFillTx/>
                  <a:latin typeface="微軟正黑體" pitchFamily="34" charset="-120"/>
                  <a:ea typeface="微軟正黑體" pitchFamily="34" charset="-120"/>
                  <a:cs typeface="Tahoma" pitchFamily="34" charset="0"/>
                </a:rPr>
                <a:t>Speed up to </a:t>
              </a:r>
              <a:r>
                <a:rPr kumimoji="0" lang="en-US" altLang="zh-TW" sz="2000" b="0" i="0" u="none" strike="noStrike" kern="0" cap="none" spc="0" normalizeH="0" baseline="0" noProof="0" dirty="0" smtClean="0">
                  <a:ln>
                    <a:noFill/>
                  </a:ln>
                  <a:solidFill>
                    <a:srgbClr val="000000">
                      <a:lumMod val="50000"/>
                      <a:lumOff val="50000"/>
                    </a:srgbClr>
                  </a:solidFill>
                  <a:effectLst/>
                  <a:uLnTx/>
                  <a:uFillTx/>
                  <a:latin typeface="微軟正黑體" pitchFamily="34" charset="-120"/>
                  <a:ea typeface="微軟正黑體" pitchFamily="34" charset="-120"/>
                  <a:cs typeface="Tahoma" pitchFamily="34" charset="0"/>
                </a:rPr>
                <a:t>600Mbps.</a:t>
              </a:r>
              <a:endParaRPr kumimoji="0" lang="en-US" altLang="zh-TW" sz="2000" b="0" i="0" u="none" strike="noStrike" kern="0" cap="none" spc="0" normalizeH="0" baseline="0" noProof="0" dirty="0">
                <a:ln>
                  <a:noFill/>
                </a:ln>
                <a:solidFill>
                  <a:srgbClr val="000000">
                    <a:lumMod val="50000"/>
                    <a:lumOff val="50000"/>
                  </a:srgbClr>
                </a:solidFill>
                <a:effectLst/>
                <a:uLnTx/>
                <a:uFillTx/>
                <a:latin typeface="微軟正黑體" pitchFamily="34" charset="-120"/>
                <a:ea typeface="微軟正黑體" pitchFamily="34" charset="-120"/>
                <a:cs typeface="Tahoma" pitchFamily="34" charset="0"/>
              </a:endParaRPr>
            </a:p>
          </p:txBody>
        </p:sp>
        <p:cxnSp>
          <p:nvCxnSpPr>
            <p:cNvPr id="4" name="直線接點 3"/>
            <p:cNvCxnSpPr/>
            <p:nvPr/>
          </p:nvCxnSpPr>
          <p:spPr>
            <a:xfrm>
              <a:off x="-1566273" y="778752"/>
              <a:ext cx="4585362" cy="0"/>
            </a:xfrm>
            <a:prstGeom prst="line">
              <a:avLst/>
            </a:prstGeom>
            <a:noFill/>
            <a:ln w="9525" cap="flat" cmpd="sng" algn="ctr">
              <a:solidFill>
                <a:srgbClr val="FFFFFF">
                  <a:lumMod val="50000"/>
                </a:srgbClr>
              </a:solidFill>
              <a:prstDash val="solid"/>
              <a:tailEnd type="oval"/>
            </a:ln>
            <a:effectLst/>
          </p:spPr>
        </p:cxnSp>
      </p:grpSp>
      <p:pic>
        <p:nvPicPr>
          <p:cNvPr id="5" name="Picture 2" descr="D:\Timmy\# Powerline\PLC Product\DHP-600AV\A1\Picture\DHP-600AV_A1_Image L(Side).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293" b="91327" l="6998" r="91422">
                        <a14:foregroundMark x1="14898" y1="15646" x2="84876" y2="80442"/>
                        <a14:foregroundMark x1="72009" y1="10714" x2="24153" y2="74150"/>
                        <a14:foregroundMark x1="22122" y1="14626" x2="64786" y2="9524"/>
                        <a14:foregroundMark x1="11738" y1="42517" x2="12415" y2="74830"/>
                        <a14:foregroundMark x1="10835" y1="69898" x2="10835" y2="76701"/>
                      </a14:backgroundRemoval>
                    </a14:imgEffect>
                    <a14:imgEffect>
                      <a14:brightnessContrast contrast="-40000"/>
                    </a14:imgEffect>
                  </a14:imgLayer>
                </a14:imgProps>
              </a:ext>
              <a:ext uri="{28A0092B-C50C-407E-A947-70E740481C1C}">
                <a14:useLocalDpi xmlns:a14="http://schemas.microsoft.com/office/drawing/2010/main" val="0"/>
              </a:ext>
            </a:extLst>
          </a:blip>
          <a:srcRect l="9444" t="7524" r="8721" b="7267"/>
          <a:stretch/>
        </p:blipFill>
        <p:spPr bwMode="auto">
          <a:xfrm>
            <a:off x="1403648" y="1901825"/>
            <a:ext cx="2209800" cy="3054351"/>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31014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313015" y="2855405"/>
            <a:ext cx="4983818" cy="1138773"/>
            <a:chOff x="-1655671" y="260648"/>
            <a:chExt cx="4530744" cy="1138773"/>
          </a:xfrm>
        </p:grpSpPr>
        <p:sp>
          <p:nvSpPr>
            <p:cNvPr id="3" name="文字方塊 2"/>
            <p:cNvSpPr txBox="1"/>
            <p:nvPr/>
          </p:nvSpPr>
          <p:spPr>
            <a:xfrm>
              <a:off x="-1655671" y="260648"/>
              <a:ext cx="4530744" cy="11387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cs typeface="Tahoma" pitchFamily="34" charset="0"/>
                </a:rPr>
                <a:t>Ultrafast </a:t>
              </a:r>
              <a:r>
                <a:rPr kumimoji="0" lang="en-US" altLang="zh-TW" sz="2400" b="0" i="0" u="none" strike="noStrike" kern="0" cap="none" spc="0" normalizeH="0" baseline="0" noProof="0" dirty="0" smtClean="0">
                  <a:ln>
                    <a:noFill/>
                  </a:ln>
                  <a:solidFill>
                    <a:sysClr val="windowText" lastClr="000000"/>
                  </a:solidFill>
                  <a:effectLst/>
                  <a:uLnTx/>
                  <a:uFillTx/>
                  <a:latin typeface="微軟正黑體" pitchFamily="34" charset="-120"/>
                  <a:ea typeface="微軟正黑體" pitchFamily="34" charset="-120"/>
                  <a:cs typeface="Tahoma" pitchFamily="34" charset="0"/>
                </a:rPr>
                <a:t>Performance</a:t>
              </a:r>
              <a:endParaRPr kumimoji="0" lang="en-US" altLang="zh-TW" sz="2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cs typeface="Tahom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2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smtClean="0">
                  <a:ln>
                    <a:noFill/>
                  </a:ln>
                  <a:solidFill>
                    <a:srgbClr val="000000">
                      <a:lumMod val="50000"/>
                      <a:lumOff val="50000"/>
                    </a:srgbClr>
                  </a:solidFill>
                  <a:effectLst/>
                  <a:uLnTx/>
                  <a:uFillTx/>
                  <a:latin typeface="微軟正黑體" pitchFamily="34" charset="-120"/>
                  <a:ea typeface="微軟正黑體" pitchFamily="34" charset="-120"/>
                  <a:cs typeface="Tahoma" pitchFamily="34" charset="0"/>
                </a:rPr>
                <a:t>UP to 20</a:t>
              </a:r>
              <a:r>
                <a:rPr kumimoji="0" lang="en-US" altLang="zh-TW" sz="2000" b="0" i="0" u="none" strike="noStrike" kern="0" cap="none" spc="0" normalizeH="0" baseline="0" noProof="0" dirty="0">
                  <a:ln>
                    <a:noFill/>
                  </a:ln>
                  <a:solidFill>
                    <a:srgbClr val="000000">
                      <a:lumMod val="50000"/>
                      <a:lumOff val="50000"/>
                    </a:srgbClr>
                  </a:solidFill>
                  <a:effectLst/>
                  <a:uLnTx/>
                  <a:uFillTx/>
                  <a:latin typeface="微軟正黑體" pitchFamily="34" charset="-120"/>
                  <a:ea typeface="微軟正黑體" pitchFamily="34" charset="-120"/>
                  <a:cs typeface="Tahoma" pitchFamily="34" charset="0"/>
                </a:rPr>
                <a:t>% Performance </a:t>
              </a:r>
              <a:r>
                <a:rPr kumimoji="0" lang="en-US" altLang="zh-TW" sz="2000" b="0" i="0" u="none" strike="noStrike" kern="0" cap="none" spc="0" normalizeH="0" baseline="0" noProof="0" dirty="0" smtClean="0">
                  <a:ln>
                    <a:noFill/>
                  </a:ln>
                  <a:solidFill>
                    <a:srgbClr val="000000">
                      <a:lumMod val="50000"/>
                      <a:lumOff val="50000"/>
                    </a:srgbClr>
                  </a:solidFill>
                  <a:effectLst/>
                  <a:uLnTx/>
                  <a:uFillTx/>
                  <a:latin typeface="微軟正黑體" pitchFamily="34" charset="-120"/>
                  <a:ea typeface="微軟正黑體" pitchFamily="34" charset="-120"/>
                  <a:cs typeface="Tahoma" pitchFamily="34" charset="0"/>
                </a:rPr>
                <a:t>Enhancement.</a:t>
              </a:r>
            </a:p>
          </p:txBody>
        </p:sp>
        <p:cxnSp>
          <p:nvCxnSpPr>
            <p:cNvPr id="4" name="直線接點 3"/>
            <p:cNvCxnSpPr/>
            <p:nvPr/>
          </p:nvCxnSpPr>
          <p:spPr>
            <a:xfrm>
              <a:off x="-1566273" y="778752"/>
              <a:ext cx="3583010" cy="0"/>
            </a:xfrm>
            <a:prstGeom prst="line">
              <a:avLst/>
            </a:prstGeom>
            <a:noFill/>
            <a:ln w="9525" cap="flat" cmpd="sng" algn="ctr">
              <a:solidFill>
                <a:srgbClr val="FFFFFF">
                  <a:lumMod val="50000"/>
                </a:srgbClr>
              </a:solidFill>
              <a:prstDash val="solid"/>
              <a:tailEnd type="oval"/>
            </a:ln>
            <a:effectLst/>
          </p:spPr>
        </p:cxnSp>
      </p:grpSp>
      <p:grpSp>
        <p:nvGrpSpPr>
          <p:cNvPr id="5" name="群組 4"/>
          <p:cNvGrpSpPr>
            <a:grpSpLocks noChangeAspect="1"/>
          </p:cNvGrpSpPr>
          <p:nvPr/>
        </p:nvGrpSpPr>
        <p:grpSpPr>
          <a:xfrm>
            <a:off x="5233425" y="2083426"/>
            <a:ext cx="2788159" cy="2641720"/>
            <a:chOff x="5580112" y="2418051"/>
            <a:chExt cx="2094785" cy="1984763"/>
          </a:xfrm>
        </p:grpSpPr>
        <p:sp>
          <p:nvSpPr>
            <p:cNvPr id="6" name="文字方塊 5"/>
            <p:cNvSpPr txBox="1"/>
            <p:nvPr/>
          </p:nvSpPr>
          <p:spPr>
            <a:xfrm>
              <a:off x="6797295" y="4055958"/>
              <a:ext cx="674683" cy="3468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微軟正黑體" pitchFamily="34" charset="-120"/>
                  <a:ea typeface="微軟正黑體" pitchFamily="34" charset="-120"/>
                </a:rPr>
                <a:t>Powerline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微軟正黑體" pitchFamily="34" charset="-120"/>
                  <a:ea typeface="微軟正黑體" pitchFamily="34" charset="-120"/>
                </a:rPr>
                <a:t>AV2</a:t>
              </a:r>
            </a:p>
          </p:txBody>
        </p:sp>
        <p:cxnSp>
          <p:nvCxnSpPr>
            <p:cNvPr id="7" name="直線接點 6"/>
            <p:cNvCxnSpPr/>
            <p:nvPr/>
          </p:nvCxnSpPr>
          <p:spPr>
            <a:xfrm>
              <a:off x="5580112" y="4044647"/>
              <a:ext cx="2094785" cy="0"/>
            </a:xfrm>
            <a:prstGeom prst="line">
              <a:avLst/>
            </a:prstGeom>
            <a:noFill/>
            <a:ln w="9525" cap="flat" cmpd="sng" algn="ctr">
              <a:solidFill>
                <a:srgbClr val="EEECE1">
                  <a:lumMod val="90000"/>
                </a:srgbClr>
              </a:solidFill>
              <a:prstDash val="solid"/>
            </a:ln>
            <a:effectLst/>
          </p:spPr>
        </p:cxnSp>
        <p:cxnSp>
          <p:nvCxnSpPr>
            <p:cNvPr id="8" name="直線接點 7"/>
            <p:cNvCxnSpPr/>
            <p:nvPr/>
          </p:nvCxnSpPr>
          <p:spPr>
            <a:xfrm>
              <a:off x="5580112" y="3570180"/>
              <a:ext cx="2094785" cy="0"/>
            </a:xfrm>
            <a:prstGeom prst="line">
              <a:avLst/>
            </a:prstGeom>
            <a:noFill/>
            <a:ln w="9525" cap="flat" cmpd="sng" algn="ctr">
              <a:solidFill>
                <a:srgbClr val="EEECE1">
                  <a:lumMod val="90000"/>
                </a:srgbClr>
              </a:solidFill>
              <a:prstDash val="solid"/>
            </a:ln>
            <a:effectLst/>
          </p:spPr>
        </p:cxnSp>
        <p:cxnSp>
          <p:nvCxnSpPr>
            <p:cNvPr id="9" name="直線接點 8"/>
            <p:cNvCxnSpPr/>
            <p:nvPr/>
          </p:nvCxnSpPr>
          <p:spPr>
            <a:xfrm>
              <a:off x="5580112" y="3066124"/>
              <a:ext cx="2094785" cy="0"/>
            </a:xfrm>
            <a:prstGeom prst="line">
              <a:avLst/>
            </a:prstGeom>
            <a:noFill/>
            <a:ln w="9525" cap="flat" cmpd="sng" algn="ctr">
              <a:solidFill>
                <a:srgbClr val="EEECE1">
                  <a:lumMod val="90000"/>
                </a:srgbClr>
              </a:solidFill>
              <a:prstDash val="solid"/>
            </a:ln>
            <a:effectLst/>
          </p:spPr>
        </p:cxnSp>
        <p:cxnSp>
          <p:nvCxnSpPr>
            <p:cNvPr id="10" name="直線接點 9"/>
            <p:cNvCxnSpPr/>
            <p:nvPr/>
          </p:nvCxnSpPr>
          <p:spPr>
            <a:xfrm>
              <a:off x="5580112" y="2562068"/>
              <a:ext cx="2094785" cy="0"/>
            </a:xfrm>
            <a:prstGeom prst="line">
              <a:avLst/>
            </a:prstGeom>
            <a:noFill/>
            <a:ln w="9525" cap="flat" cmpd="sng" algn="ctr">
              <a:solidFill>
                <a:srgbClr val="EEECE1">
                  <a:lumMod val="90000"/>
                </a:srgbClr>
              </a:solidFill>
              <a:prstDash val="solid"/>
            </a:ln>
            <a:effectLst/>
          </p:spPr>
        </p:cxnSp>
        <p:sp>
          <p:nvSpPr>
            <p:cNvPr id="11" name="矩形 10"/>
            <p:cNvSpPr/>
            <p:nvPr/>
          </p:nvSpPr>
          <p:spPr>
            <a:xfrm>
              <a:off x="6873248" y="2418051"/>
              <a:ext cx="522778" cy="1627463"/>
            </a:xfrm>
            <a:prstGeom prst="rect">
              <a:avLst/>
            </a:prstGeom>
            <a:gradFill flip="none" rotWithShape="1">
              <a:gsLst>
                <a:gs pos="0">
                  <a:srgbClr val="1F497D">
                    <a:lumMod val="60000"/>
                    <a:lumOff val="40000"/>
                    <a:shade val="30000"/>
                    <a:satMod val="115000"/>
                  </a:srgbClr>
                </a:gs>
                <a:gs pos="50000">
                  <a:srgbClr val="1F497D">
                    <a:lumMod val="60000"/>
                    <a:lumOff val="40000"/>
                    <a:shade val="67500"/>
                    <a:satMod val="115000"/>
                  </a:srgbClr>
                </a:gs>
                <a:gs pos="100000">
                  <a:srgbClr val="1F497D">
                    <a:lumMod val="60000"/>
                    <a:lumOff val="40000"/>
                    <a:shade val="100000"/>
                    <a:satMod val="115000"/>
                  </a:srgbClr>
                </a:gs>
              </a:gsLst>
              <a:lin ang="81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2" name="矩形 11"/>
            <p:cNvSpPr/>
            <p:nvPr/>
          </p:nvSpPr>
          <p:spPr>
            <a:xfrm>
              <a:off x="5924437" y="2778092"/>
              <a:ext cx="522778" cy="1266555"/>
            </a:xfrm>
            <a:prstGeom prst="rect">
              <a:avLst/>
            </a:prstGeom>
            <a:gradFill flip="none" rotWithShape="1">
              <a:gsLst>
                <a:gs pos="0">
                  <a:sysClr val="window" lastClr="FFFFFF">
                    <a:lumMod val="75000"/>
                    <a:shade val="30000"/>
                    <a:satMod val="115000"/>
                  </a:sysClr>
                </a:gs>
                <a:gs pos="50000">
                  <a:sysClr val="window" lastClr="FFFFFF">
                    <a:lumMod val="75000"/>
                    <a:shade val="67500"/>
                    <a:satMod val="115000"/>
                  </a:sysClr>
                </a:gs>
                <a:gs pos="100000">
                  <a:sysClr val="window" lastClr="FFFFFF">
                    <a:lumMod val="75000"/>
                    <a:shade val="100000"/>
                    <a:satMod val="115000"/>
                  </a:sysClr>
                </a:gs>
              </a:gsLst>
              <a:lin ang="81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ysClr val="window" lastClr="FFFFFF"/>
                </a:solidFill>
                <a:effectLst/>
                <a:uLnTx/>
                <a:uFillTx/>
                <a:latin typeface="Calibri"/>
                <a:ea typeface="新細明體"/>
                <a:cs typeface="+mn-cs"/>
              </a:endParaRPr>
            </a:p>
          </p:txBody>
        </p:sp>
        <p:sp>
          <p:nvSpPr>
            <p:cNvPr id="13" name="文字方塊 12"/>
            <p:cNvSpPr txBox="1"/>
            <p:nvPr/>
          </p:nvSpPr>
          <p:spPr>
            <a:xfrm>
              <a:off x="5848485" y="4055958"/>
              <a:ext cx="674683" cy="34685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b="0" i="0" u="none" strike="noStrike" kern="0" cap="none" spc="0" normalizeH="0" baseline="0" noProof="0" dirty="0" smtClean="0">
                  <a:ln>
                    <a:noFill/>
                  </a:ln>
                  <a:solidFill>
                    <a:sysClr val="windowText" lastClr="000000"/>
                  </a:solidFill>
                  <a:effectLst/>
                  <a:uLnTx/>
                  <a:uFillTx/>
                  <a:latin typeface="微軟正黑體" pitchFamily="34" charset="-120"/>
                  <a:ea typeface="微軟正黑體" pitchFamily="34" charset="-120"/>
                </a:rPr>
                <a:t>Powerline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1200" kern="0" noProof="0" dirty="0" smtClean="0">
                  <a:solidFill>
                    <a:sysClr val="windowText" lastClr="000000"/>
                  </a:solidFill>
                  <a:latin typeface="微軟正黑體" pitchFamily="34" charset="-120"/>
                  <a:ea typeface="微軟正黑體" pitchFamily="34" charset="-120"/>
                </a:rPr>
                <a:t>AV 500</a:t>
              </a:r>
              <a:endParaRPr kumimoji="0" lang="zh-TW" altLang="en-US" sz="12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endParaRPr>
            </a:p>
          </p:txBody>
        </p:sp>
      </p:grpSp>
    </p:spTree>
    <p:extLst>
      <p:ext uri="{BB962C8B-B14F-4D97-AF65-F5344CB8AC3E}">
        <p14:creationId xmlns:p14="http://schemas.microsoft.com/office/powerpoint/2010/main" val="272666747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
          <p:cNvGrpSpPr/>
          <p:nvPr/>
        </p:nvGrpSpPr>
        <p:grpSpPr>
          <a:xfrm>
            <a:off x="4505752" y="2859614"/>
            <a:ext cx="4530744" cy="1138773"/>
            <a:chOff x="-1655671" y="260648"/>
            <a:chExt cx="4530744" cy="1138773"/>
          </a:xfrm>
        </p:grpSpPr>
        <p:sp>
          <p:nvSpPr>
            <p:cNvPr id="3" name="文字方塊 2"/>
            <p:cNvSpPr txBox="1"/>
            <p:nvPr/>
          </p:nvSpPr>
          <p:spPr>
            <a:xfrm>
              <a:off x="-1655671" y="260648"/>
              <a:ext cx="4530744" cy="113877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smtClean="0">
                  <a:ln>
                    <a:noFill/>
                  </a:ln>
                  <a:solidFill>
                    <a:sysClr val="windowText" lastClr="000000"/>
                  </a:solidFill>
                  <a:effectLst/>
                  <a:uLnTx/>
                  <a:uFillTx/>
                  <a:latin typeface="微軟正黑體" pitchFamily="34" charset="-120"/>
                  <a:ea typeface="微軟正黑體" pitchFamily="34" charset="-120"/>
                  <a:cs typeface="Tahoma" pitchFamily="34" charset="0"/>
                </a:rPr>
                <a:t>Compact Design</a:t>
              </a:r>
              <a:endParaRPr kumimoji="0" lang="en-US" altLang="zh-TW" sz="2400" b="0" i="0" u="none" strike="noStrike" kern="0" cap="none" spc="0" normalizeH="0" baseline="0" noProof="0" dirty="0">
                <a:ln>
                  <a:noFill/>
                </a:ln>
                <a:solidFill>
                  <a:sysClr val="windowText" lastClr="000000"/>
                </a:solidFill>
                <a:effectLst/>
                <a:uLnTx/>
                <a:uFillTx/>
                <a:latin typeface="微軟正黑體" pitchFamily="34" charset="-120"/>
                <a:ea typeface="微軟正黑體" pitchFamily="34" charset="-120"/>
                <a:cs typeface="Tahoma"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2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zh-TW" sz="12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2000" b="0" i="0" u="none" strike="noStrike" kern="0" cap="none" spc="0" normalizeH="0" baseline="0" noProof="0" dirty="0">
                  <a:ln>
                    <a:noFill/>
                  </a:ln>
                  <a:solidFill>
                    <a:srgbClr val="000000">
                      <a:lumMod val="50000"/>
                      <a:lumOff val="50000"/>
                    </a:srgbClr>
                  </a:solidFill>
                  <a:effectLst/>
                  <a:uLnTx/>
                  <a:uFillTx/>
                  <a:latin typeface="微軟正黑體" pitchFamily="34" charset="-120"/>
                  <a:ea typeface="微軟正黑體" pitchFamily="34" charset="-120"/>
                  <a:cs typeface="Tahoma" pitchFamily="34" charset="0"/>
                </a:rPr>
                <a:t>Size decrease 20</a:t>
              </a:r>
              <a:r>
                <a:rPr kumimoji="0" lang="en-US" altLang="zh-TW" sz="2000" b="0" i="0" u="none" strike="noStrike" kern="0" cap="none" spc="0" normalizeH="0" baseline="0" noProof="0" dirty="0" smtClean="0">
                  <a:ln>
                    <a:noFill/>
                  </a:ln>
                  <a:solidFill>
                    <a:srgbClr val="000000">
                      <a:lumMod val="50000"/>
                      <a:lumOff val="50000"/>
                    </a:srgbClr>
                  </a:solidFill>
                  <a:effectLst/>
                  <a:uLnTx/>
                  <a:uFillTx/>
                  <a:latin typeface="微軟正黑體" pitchFamily="34" charset="-120"/>
                  <a:ea typeface="微軟正黑體" pitchFamily="34" charset="-120"/>
                  <a:cs typeface="Tahoma" pitchFamily="34" charset="0"/>
                </a:rPr>
                <a:t>%.</a:t>
              </a:r>
              <a:endParaRPr kumimoji="0" lang="en-US" altLang="zh-TW" sz="2000" b="0" i="0" u="none" strike="noStrike" kern="0" cap="none" spc="0" normalizeH="0" baseline="0" noProof="0" dirty="0">
                <a:ln>
                  <a:noFill/>
                </a:ln>
                <a:solidFill>
                  <a:srgbClr val="000000">
                    <a:lumMod val="50000"/>
                    <a:lumOff val="50000"/>
                  </a:srgbClr>
                </a:solidFill>
                <a:effectLst/>
                <a:uLnTx/>
                <a:uFillTx/>
                <a:latin typeface="微軟正黑體" pitchFamily="34" charset="-120"/>
                <a:ea typeface="微軟正黑體" pitchFamily="34" charset="-120"/>
                <a:cs typeface="Tahoma" pitchFamily="34" charset="0"/>
              </a:endParaRPr>
            </a:p>
          </p:txBody>
        </p:sp>
        <p:cxnSp>
          <p:nvCxnSpPr>
            <p:cNvPr id="4" name="直線接點 3"/>
            <p:cNvCxnSpPr/>
            <p:nvPr/>
          </p:nvCxnSpPr>
          <p:spPr>
            <a:xfrm>
              <a:off x="-1566273" y="778752"/>
              <a:ext cx="4231082" cy="0"/>
            </a:xfrm>
            <a:prstGeom prst="line">
              <a:avLst/>
            </a:prstGeom>
            <a:noFill/>
            <a:ln w="9525" cap="flat" cmpd="sng" algn="ctr">
              <a:solidFill>
                <a:srgbClr val="FFFFFF">
                  <a:lumMod val="50000"/>
                </a:srgbClr>
              </a:solidFill>
              <a:prstDash val="solid"/>
              <a:tailEnd type="oval"/>
            </a:ln>
            <a:effectLst/>
          </p:spPr>
        </p:cxnSp>
      </p:grpSp>
      <p:grpSp>
        <p:nvGrpSpPr>
          <p:cNvPr id="5" name="群組 4"/>
          <p:cNvGrpSpPr/>
          <p:nvPr/>
        </p:nvGrpSpPr>
        <p:grpSpPr>
          <a:xfrm>
            <a:off x="180511" y="1712270"/>
            <a:ext cx="4586790" cy="3732954"/>
            <a:chOff x="180511" y="1712270"/>
            <a:chExt cx="4586790" cy="3732954"/>
          </a:xfrm>
        </p:grpSpPr>
        <p:pic>
          <p:nvPicPr>
            <p:cNvPr id="6" name="Picture 7" descr="D:\07791\Deskto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799225" y="1222715"/>
              <a:ext cx="1140666" cy="21197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07791\Desktop\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flipH="1">
              <a:off x="1842121" y="3389891"/>
              <a:ext cx="1501378" cy="2609287"/>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p:cNvSpPr txBox="1"/>
            <p:nvPr/>
          </p:nvSpPr>
          <p:spPr>
            <a:xfrm>
              <a:off x="180511" y="4218981"/>
              <a:ext cx="1096775" cy="307777"/>
            </a:xfrm>
            <a:prstGeom prst="rect">
              <a:avLst/>
            </a:prstGeom>
            <a:noFill/>
          </p:spPr>
          <p:txBody>
            <a:bodyPr wrap="none" rtlCol="0">
              <a:spAutoFit/>
            </a:bodyPr>
            <a:lstStyle>
              <a:defPPr>
                <a:defRPr lang="zh-TW"/>
              </a:defPPr>
              <a:lvl1pPr>
                <a:defRPr sz="1400">
                  <a:solidFill>
                    <a:schemeClr val="tx1">
                      <a:lumMod val="65000"/>
                      <a:lumOff val="35000"/>
                    </a:schemeClr>
                  </a:solidFill>
                  <a:latin typeface="Tahoma" pitchFamily="34" charset="0"/>
                  <a:ea typeface="Tahoma" pitchFamily="34" charset="0"/>
                  <a:cs typeface="Tahoma" pitchFamily="34" charset="0"/>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a:ln>
                    <a:noFill/>
                  </a:ln>
                  <a:solidFill>
                    <a:srgbClr val="000000">
                      <a:lumMod val="65000"/>
                      <a:lumOff val="35000"/>
                    </a:srgbClr>
                  </a:solidFill>
                  <a:effectLst/>
                  <a:uLnTx/>
                  <a:uFillTx/>
                  <a:latin typeface="Tahoma" pitchFamily="34" charset="0"/>
                  <a:ea typeface="Tahoma" pitchFamily="34" charset="0"/>
                  <a:cs typeface="Tahoma" pitchFamily="34" charset="0"/>
                </a:rPr>
                <a:t>DHP-500AV</a:t>
              </a:r>
              <a:endParaRPr kumimoji="0" lang="zh-TW" altLang="en-US" sz="1400" b="0" i="0" u="none" strike="noStrike" kern="0" cap="none" spc="0" normalizeH="0" baseline="0" noProof="0" dirty="0">
                <a:ln>
                  <a:noFill/>
                </a:ln>
                <a:solidFill>
                  <a:srgbClr val="000000">
                    <a:lumMod val="65000"/>
                    <a:lumOff val="35000"/>
                  </a:srgbClr>
                </a:solidFill>
                <a:effectLst/>
                <a:uLnTx/>
                <a:uFillTx/>
                <a:latin typeface="Tahoma" pitchFamily="34" charset="0"/>
                <a:cs typeface="Tahoma" pitchFamily="34" charset="0"/>
              </a:endParaRPr>
            </a:p>
          </p:txBody>
        </p:sp>
        <p:sp>
          <p:nvSpPr>
            <p:cNvPr id="9" name="文字方塊 8"/>
            <p:cNvSpPr txBox="1"/>
            <p:nvPr/>
          </p:nvSpPr>
          <p:spPr>
            <a:xfrm>
              <a:off x="180511" y="2276872"/>
              <a:ext cx="1096775"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000000">
                      <a:lumMod val="65000"/>
                      <a:lumOff val="35000"/>
                    </a:srgbClr>
                  </a:solidFill>
                  <a:effectLst/>
                  <a:uLnTx/>
                  <a:uFillTx/>
                  <a:latin typeface="Tahoma" pitchFamily="34" charset="0"/>
                  <a:ea typeface="Tahoma" pitchFamily="34" charset="0"/>
                  <a:cs typeface="Tahoma" pitchFamily="34" charset="0"/>
                </a:rPr>
                <a:t>DHP-600AV</a:t>
              </a:r>
              <a:endParaRPr kumimoji="0" lang="zh-TW" altLang="en-US" sz="1400" b="0" i="0" u="none" strike="noStrike" kern="0" cap="none" spc="0" normalizeH="0" baseline="0" noProof="0" dirty="0">
                <a:ln>
                  <a:noFill/>
                </a:ln>
                <a:solidFill>
                  <a:srgbClr val="000000">
                    <a:lumMod val="65000"/>
                    <a:lumOff val="35000"/>
                  </a:srgbClr>
                </a:solidFill>
                <a:effectLst/>
                <a:uLnTx/>
                <a:uFillTx/>
                <a:latin typeface="Tahoma" pitchFamily="34" charset="0"/>
                <a:cs typeface="Tahoma" pitchFamily="34" charset="0"/>
              </a:endParaRPr>
            </a:p>
          </p:txBody>
        </p:sp>
        <p:cxnSp>
          <p:nvCxnSpPr>
            <p:cNvPr id="10" name="直線接點 9"/>
            <p:cNvCxnSpPr/>
            <p:nvPr/>
          </p:nvCxnSpPr>
          <p:spPr>
            <a:xfrm>
              <a:off x="1310627" y="3068960"/>
              <a:ext cx="2118819" cy="0"/>
            </a:xfrm>
            <a:prstGeom prst="line">
              <a:avLst/>
            </a:prstGeom>
            <a:noFill/>
            <a:ln w="9525" cap="flat" cmpd="sng" algn="ctr">
              <a:solidFill>
                <a:srgbClr val="000000">
                  <a:lumMod val="50000"/>
                  <a:lumOff val="50000"/>
                </a:srgbClr>
              </a:solidFill>
              <a:prstDash val="solid"/>
            </a:ln>
            <a:effectLst/>
          </p:spPr>
        </p:cxnSp>
        <p:cxnSp>
          <p:nvCxnSpPr>
            <p:cNvPr id="11" name="直線接點 10"/>
            <p:cNvCxnSpPr/>
            <p:nvPr/>
          </p:nvCxnSpPr>
          <p:spPr>
            <a:xfrm>
              <a:off x="3429446" y="3024249"/>
              <a:ext cx="0" cy="89423"/>
            </a:xfrm>
            <a:prstGeom prst="line">
              <a:avLst/>
            </a:prstGeom>
            <a:noFill/>
            <a:ln w="9525" cap="flat" cmpd="sng" algn="ctr">
              <a:solidFill>
                <a:srgbClr val="000000">
                  <a:lumMod val="50000"/>
                  <a:lumOff val="50000"/>
                </a:srgbClr>
              </a:solidFill>
              <a:prstDash val="solid"/>
            </a:ln>
            <a:effectLst/>
          </p:spPr>
        </p:cxnSp>
        <p:cxnSp>
          <p:nvCxnSpPr>
            <p:cNvPr id="12" name="直線接點 11"/>
            <p:cNvCxnSpPr/>
            <p:nvPr/>
          </p:nvCxnSpPr>
          <p:spPr>
            <a:xfrm>
              <a:off x="1309307" y="3024249"/>
              <a:ext cx="0" cy="89423"/>
            </a:xfrm>
            <a:prstGeom prst="line">
              <a:avLst/>
            </a:prstGeom>
            <a:noFill/>
            <a:ln w="9525" cap="flat" cmpd="sng" algn="ctr">
              <a:solidFill>
                <a:srgbClr val="000000">
                  <a:lumMod val="50000"/>
                  <a:lumOff val="50000"/>
                </a:srgbClr>
              </a:solidFill>
              <a:prstDash val="solid"/>
            </a:ln>
            <a:effectLst/>
          </p:spPr>
        </p:cxnSp>
        <p:sp>
          <p:nvSpPr>
            <p:cNvPr id="13" name="文字方塊 12"/>
            <p:cNvSpPr txBox="1"/>
            <p:nvPr/>
          </p:nvSpPr>
          <p:spPr>
            <a:xfrm>
              <a:off x="1919279" y="3049215"/>
              <a:ext cx="1021433"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000000">
                      <a:lumMod val="65000"/>
                      <a:lumOff val="35000"/>
                    </a:srgbClr>
                  </a:solidFill>
                  <a:effectLst/>
                  <a:uLnTx/>
                  <a:uFillTx/>
                  <a:latin typeface="微軟正黑體" pitchFamily="34" charset="-120"/>
                  <a:ea typeface="微軟正黑體" pitchFamily="34" charset="-120"/>
                </a:rPr>
                <a:t>87.47 mm</a:t>
              </a:r>
              <a:endParaRPr kumimoji="0" lang="zh-TW" altLang="en-US" sz="1400" b="0" i="0" u="none" strike="noStrike" kern="0" cap="none" spc="0" normalizeH="0" baseline="0" noProof="0" dirty="0">
                <a:ln>
                  <a:noFill/>
                </a:ln>
                <a:solidFill>
                  <a:srgbClr val="000000">
                    <a:lumMod val="65000"/>
                    <a:lumOff val="35000"/>
                  </a:srgbClr>
                </a:solidFill>
                <a:effectLst/>
                <a:uLnTx/>
                <a:uFillTx/>
                <a:latin typeface="微軟正黑體" pitchFamily="34" charset="-120"/>
                <a:ea typeface="微軟正黑體" pitchFamily="34" charset="-120"/>
              </a:endParaRPr>
            </a:p>
          </p:txBody>
        </p:sp>
        <p:cxnSp>
          <p:nvCxnSpPr>
            <p:cNvPr id="14" name="直線接點 13"/>
            <p:cNvCxnSpPr/>
            <p:nvPr/>
          </p:nvCxnSpPr>
          <p:spPr>
            <a:xfrm>
              <a:off x="1301053" y="3763161"/>
              <a:ext cx="2550867" cy="0"/>
            </a:xfrm>
            <a:prstGeom prst="line">
              <a:avLst/>
            </a:prstGeom>
            <a:noFill/>
            <a:ln w="9525" cap="flat" cmpd="sng" algn="ctr">
              <a:solidFill>
                <a:srgbClr val="000000">
                  <a:lumMod val="50000"/>
                  <a:lumOff val="50000"/>
                </a:srgbClr>
              </a:solidFill>
              <a:prstDash val="solid"/>
            </a:ln>
            <a:effectLst/>
          </p:spPr>
        </p:cxnSp>
        <p:cxnSp>
          <p:nvCxnSpPr>
            <p:cNvPr id="15" name="直線接點 14"/>
            <p:cNvCxnSpPr/>
            <p:nvPr/>
          </p:nvCxnSpPr>
          <p:spPr>
            <a:xfrm>
              <a:off x="3851920" y="3718450"/>
              <a:ext cx="0" cy="89423"/>
            </a:xfrm>
            <a:prstGeom prst="line">
              <a:avLst/>
            </a:prstGeom>
            <a:noFill/>
            <a:ln w="9525" cap="flat" cmpd="sng" algn="ctr">
              <a:solidFill>
                <a:srgbClr val="000000">
                  <a:lumMod val="50000"/>
                  <a:lumOff val="50000"/>
                </a:srgbClr>
              </a:solidFill>
              <a:prstDash val="solid"/>
            </a:ln>
            <a:effectLst/>
          </p:spPr>
        </p:cxnSp>
        <p:cxnSp>
          <p:nvCxnSpPr>
            <p:cNvPr id="16" name="直線接點 15"/>
            <p:cNvCxnSpPr/>
            <p:nvPr/>
          </p:nvCxnSpPr>
          <p:spPr>
            <a:xfrm>
              <a:off x="1299733" y="3718450"/>
              <a:ext cx="0" cy="89423"/>
            </a:xfrm>
            <a:prstGeom prst="line">
              <a:avLst/>
            </a:prstGeom>
            <a:noFill/>
            <a:ln w="9525" cap="flat" cmpd="sng" algn="ctr">
              <a:solidFill>
                <a:srgbClr val="000000">
                  <a:lumMod val="50000"/>
                  <a:lumOff val="50000"/>
                </a:srgbClr>
              </a:solidFill>
              <a:prstDash val="solid"/>
            </a:ln>
            <a:effectLst/>
          </p:spPr>
        </p:cxnSp>
        <p:sp>
          <p:nvSpPr>
            <p:cNvPr id="17" name="文字方塊 16"/>
            <p:cNvSpPr txBox="1"/>
            <p:nvPr/>
          </p:nvSpPr>
          <p:spPr>
            <a:xfrm>
              <a:off x="2184271" y="3475129"/>
              <a:ext cx="875561"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000000">
                      <a:lumMod val="65000"/>
                      <a:lumOff val="35000"/>
                    </a:srgbClr>
                  </a:solidFill>
                  <a:effectLst/>
                  <a:uLnTx/>
                  <a:uFillTx/>
                  <a:latin typeface="微軟正黑體" pitchFamily="34" charset="-120"/>
                  <a:ea typeface="微軟正黑體" pitchFamily="34" charset="-120"/>
                </a:rPr>
                <a:t>100 mm</a:t>
              </a:r>
              <a:endParaRPr kumimoji="0" lang="zh-TW" altLang="en-US" sz="1400" b="0" i="0" u="none" strike="noStrike" kern="0" cap="none" spc="0" normalizeH="0" baseline="0" noProof="0" dirty="0">
                <a:ln>
                  <a:noFill/>
                </a:ln>
                <a:solidFill>
                  <a:srgbClr val="000000">
                    <a:lumMod val="65000"/>
                    <a:lumOff val="35000"/>
                  </a:srgbClr>
                </a:solidFill>
                <a:effectLst/>
                <a:uLnTx/>
                <a:uFillTx/>
                <a:latin typeface="微軟正黑體" pitchFamily="34" charset="-120"/>
                <a:ea typeface="微軟正黑體" pitchFamily="34" charset="-120"/>
              </a:endParaRPr>
            </a:p>
          </p:txBody>
        </p:sp>
        <p:cxnSp>
          <p:nvCxnSpPr>
            <p:cNvPr id="18" name="直線接點 17"/>
            <p:cNvCxnSpPr/>
            <p:nvPr/>
          </p:nvCxnSpPr>
          <p:spPr>
            <a:xfrm>
              <a:off x="3544009" y="2060848"/>
              <a:ext cx="0" cy="748969"/>
            </a:xfrm>
            <a:prstGeom prst="line">
              <a:avLst/>
            </a:prstGeom>
            <a:noFill/>
            <a:ln w="9525" cap="flat" cmpd="sng" algn="ctr">
              <a:solidFill>
                <a:srgbClr val="000000">
                  <a:lumMod val="50000"/>
                  <a:lumOff val="50000"/>
                </a:srgbClr>
              </a:solidFill>
              <a:prstDash val="solid"/>
            </a:ln>
            <a:effectLst/>
          </p:spPr>
        </p:cxnSp>
        <p:cxnSp>
          <p:nvCxnSpPr>
            <p:cNvPr id="19" name="直線接點 18"/>
            <p:cNvCxnSpPr/>
            <p:nvPr/>
          </p:nvCxnSpPr>
          <p:spPr>
            <a:xfrm>
              <a:off x="3496844" y="2060848"/>
              <a:ext cx="89423" cy="0"/>
            </a:xfrm>
            <a:prstGeom prst="line">
              <a:avLst/>
            </a:prstGeom>
            <a:noFill/>
            <a:ln w="9525" cap="flat" cmpd="sng" algn="ctr">
              <a:solidFill>
                <a:srgbClr val="000000">
                  <a:lumMod val="50000"/>
                  <a:lumOff val="50000"/>
                </a:srgbClr>
              </a:solidFill>
              <a:prstDash val="solid"/>
            </a:ln>
            <a:effectLst/>
          </p:spPr>
        </p:cxnSp>
        <p:cxnSp>
          <p:nvCxnSpPr>
            <p:cNvPr id="20" name="直線接點 19"/>
            <p:cNvCxnSpPr/>
            <p:nvPr/>
          </p:nvCxnSpPr>
          <p:spPr>
            <a:xfrm>
              <a:off x="3496844" y="2809503"/>
              <a:ext cx="89423" cy="0"/>
            </a:xfrm>
            <a:prstGeom prst="line">
              <a:avLst/>
            </a:prstGeom>
            <a:noFill/>
            <a:ln w="9525" cap="flat" cmpd="sng" algn="ctr">
              <a:solidFill>
                <a:srgbClr val="000000">
                  <a:lumMod val="50000"/>
                  <a:lumOff val="50000"/>
                </a:srgbClr>
              </a:solidFill>
              <a:prstDash val="solid"/>
            </a:ln>
            <a:effectLst/>
          </p:spPr>
        </p:cxnSp>
        <p:sp>
          <p:nvSpPr>
            <p:cNvPr id="21" name="文字方塊 20"/>
            <p:cNvSpPr txBox="1"/>
            <p:nvPr/>
          </p:nvSpPr>
          <p:spPr>
            <a:xfrm>
              <a:off x="3513652" y="2281443"/>
              <a:ext cx="771365" cy="307777"/>
            </a:xfrm>
            <a:prstGeom prst="rect">
              <a:avLst/>
            </a:prstGeom>
            <a:noFill/>
          </p:spPr>
          <p:txBody>
            <a:bodyPr vert="horz"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400" b="0" i="0" u="none" strike="noStrike" kern="0" cap="none" spc="0" normalizeH="0" baseline="0" noProof="0" dirty="0" smtClean="0">
                  <a:ln>
                    <a:noFill/>
                  </a:ln>
                  <a:solidFill>
                    <a:srgbClr val="000000">
                      <a:lumMod val="65000"/>
                      <a:lumOff val="35000"/>
                    </a:srgbClr>
                  </a:solidFill>
                  <a:effectLst/>
                  <a:uLnTx/>
                  <a:uFillTx/>
                  <a:latin typeface="微軟正黑體" pitchFamily="34" charset="-120"/>
                  <a:ea typeface="微軟正黑體" pitchFamily="34" charset="-120"/>
                </a:rPr>
                <a:t>30 mm</a:t>
              </a:r>
              <a:endParaRPr kumimoji="0" lang="zh-TW" altLang="en-US" sz="1400" b="0" i="0" u="none" strike="noStrike" kern="0" cap="none" spc="0" normalizeH="0" baseline="0" noProof="0" dirty="0">
                <a:ln>
                  <a:noFill/>
                </a:ln>
                <a:solidFill>
                  <a:srgbClr val="000000">
                    <a:lumMod val="65000"/>
                    <a:lumOff val="35000"/>
                  </a:srgbClr>
                </a:solidFill>
                <a:effectLst/>
                <a:uLnTx/>
                <a:uFillTx/>
                <a:latin typeface="微軟正黑體" pitchFamily="34" charset="-120"/>
                <a:ea typeface="微軟正黑體" pitchFamily="34" charset="-120"/>
              </a:endParaRPr>
            </a:p>
          </p:txBody>
        </p:sp>
        <p:cxnSp>
          <p:nvCxnSpPr>
            <p:cNvPr id="22" name="直線接點 21"/>
            <p:cNvCxnSpPr/>
            <p:nvPr/>
          </p:nvCxnSpPr>
          <p:spPr>
            <a:xfrm>
              <a:off x="4025397" y="3960938"/>
              <a:ext cx="0" cy="823866"/>
            </a:xfrm>
            <a:prstGeom prst="line">
              <a:avLst/>
            </a:prstGeom>
            <a:noFill/>
            <a:ln w="9525" cap="flat" cmpd="sng" algn="ctr">
              <a:solidFill>
                <a:srgbClr val="000000">
                  <a:lumMod val="50000"/>
                  <a:lumOff val="50000"/>
                </a:srgbClr>
              </a:solidFill>
              <a:prstDash val="solid"/>
            </a:ln>
            <a:effectLst/>
          </p:spPr>
        </p:cxnSp>
        <p:cxnSp>
          <p:nvCxnSpPr>
            <p:cNvPr id="23" name="直線接點 22"/>
            <p:cNvCxnSpPr/>
            <p:nvPr/>
          </p:nvCxnSpPr>
          <p:spPr>
            <a:xfrm>
              <a:off x="3978232" y="3966637"/>
              <a:ext cx="89423" cy="0"/>
            </a:xfrm>
            <a:prstGeom prst="line">
              <a:avLst/>
            </a:prstGeom>
            <a:noFill/>
            <a:ln w="9525" cap="flat" cmpd="sng" algn="ctr">
              <a:solidFill>
                <a:srgbClr val="000000">
                  <a:lumMod val="50000"/>
                  <a:lumOff val="50000"/>
                </a:srgbClr>
              </a:solidFill>
              <a:prstDash val="solid"/>
            </a:ln>
            <a:effectLst/>
          </p:spPr>
        </p:cxnSp>
        <p:cxnSp>
          <p:nvCxnSpPr>
            <p:cNvPr id="24" name="直線接點 23"/>
            <p:cNvCxnSpPr/>
            <p:nvPr/>
          </p:nvCxnSpPr>
          <p:spPr>
            <a:xfrm>
              <a:off x="3978232" y="4785142"/>
              <a:ext cx="89423" cy="0"/>
            </a:xfrm>
            <a:prstGeom prst="line">
              <a:avLst/>
            </a:prstGeom>
            <a:noFill/>
            <a:ln w="9525" cap="flat" cmpd="sng" algn="ctr">
              <a:solidFill>
                <a:srgbClr val="000000">
                  <a:lumMod val="50000"/>
                  <a:lumOff val="50000"/>
                </a:srgbClr>
              </a:solidFill>
              <a:prstDash val="solid"/>
            </a:ln>
            <a:effectLst/>
          </p:spPr>
        </p:cxnSp>
        <p:sp>
          <p:nvSpPr>
            <p:cNvPr id="25" name="文字方塊 24"/>
            <p:cNvSpPr txBox="1"/>
            <p:nvPr/>
          </p:nvSpPr>
          <p:spPr>
            <a:xfrm>
              <a:off x="3995936" y="4218982"/>
              <a:ext cx="771365" cy="307777"/>
            </a:xfrm>
            <a:prstGeom prst="rect">
              <a:avLst/>
            </a:prstGeom>
            <a:noFill/>
          </p:spPr>
          <p:txBody>
            <a:bodyPr vert="horz"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TW" sz="1800" b="0" i="0" u="none" strike="noStrike" kern="0" cap="none" spc="0" normalizeH="0" baseline="0" noProof="0" dirty="0" smtClean="0">
                  <a:ln>
                    <a:noFill/>
                  </a:ln>
                  <a:solidFill>
                    <a:srgbClr val="000000">
                      <a:lumMod val="65000"/>
                      <a:lumOff val="35000"/>
                    </a:srgbClr>
                  </a:solidFill>
                  <a:effectLst/>
                  <a:uLnTx/>
                  <a:uFillTx/>
                  <a:latin typeface="微軟正黑體" pitchFamily="34" charset="-120"/>
                  <a:ea typeface="微軟正黑體" pitchFamily="34" charset="-120"/>
                </a:rPr>
                <a:t>34</a:t>
              </a:r>
              <a:r>
                <a:rPr kumimoji="0" lang="en-US" altLang="zh-TW" sz="1400" b="0" i="0" u="none" strike="noStrike" kern="0" cap="none" spc="0" normalizeH="0" baseline="0" noProof="0" dirty="0" smtClean="0">
                  <a:ln>
                    <a:noFill/>
                  </a:ln>
                  <a:solidFill>
                    <a:srgbClr val="000000">
                      <a:lumMod val="65000"/>
                      <a:lumOff val="35000"/>
                    </a:srgbClr>
                  </a:solidFill>
                  <a:effectLst/>
                  <a:uLnTx/>
                  <a:uFillTx/>
                  <a:latin typeface="微軟正黑體" pitchFamily="34" charset="-120"/>
                  <a:ea typeface="微軟正黑體" pitchFamily="34" charset="-120"/>
                </a:rPr>
                <a:t> mm</a:t>
              </a:r>
              <a:endParaRPr kumimoji="0" lang="zh-TW" altLang="en-US" sz="1400" b="0" i="0" u="none" strike="noStrike" kern="0" cap="none" spc="0" normalizeH="0" baseline="0" noProof="0" dirty="0">
                <a:ln>
                  <a:noFill/>
                </a:ln>
                <a:solidFill>
                  <a:srgbClr val="000000">
                    <a:lumMod val="65000"/>
                    <a:lumOff val="35000"/>
                  </a:srgbClr>
                </a:solidFill>
                <a:effectLst/>
                <a:uLnTx/>
                <a:uFillTx/>
                <a:latin typeface="微軟正黑體" pitchFamily="34" charset="-120"/>
                <a:ea typeface="微軟正黑體" pitchFamily="34" charset="-120"/>
              </a:endParaRPr>
            </a:p>
          </p:txBody>
        </p:sp>
      </p:grpSp>
    </p:spTree>
    <p:extLst>
      <p:ext uri="{BB962C8B-B14F-4D97-AF65-F5344CB8AC3E}">
        <p14:creationId xmlns:p14="http://schemas.microsoft.com/office/powerpoint/2010/main" val="315757774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42906" y="25383"/>
            <a:ext cx="8858250" cy="903287"/>
          </a:xfrm>
          <a:prstGeom prst="rect">
            <a:avLst/>
          </a:prstGeom>
          <a:noFill/>
          <a:ln w="9525">
            <a:noFill/>
            <a:miter lim="800000"/>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TW" sz="3200" b="0" i="0" u="none" strike="noStrike" kern="0" cap="none" spc="300" normalizeH="0" baseline="0" noProof="0" dirty="0" smtClean="0">
                <a:ln w="12700">
                  <a:solidFill>
                    <a:srgbClr val="000000"/>
                  </a:solidFill>
                  <a:prstDash val="solid"/>
                </a:ln>
                <a:solidFill>
                  <a:sysClr val="windowText" lastClr="000000"/>
                </a:solidFill>
                <a:effectLst/>
                <a:uLnTx/>
                <a:uFillTx/>
                <a:latin typeface="Tahoma" pitchFamily="34" charset="0"/>
                <a:ea typeface="Tahoma" pitchFamily="34" charset="0"/>
                <a:cs typeface="Tahoma" pitchFamily="34" charset="0"/>
              </a:rPr>
              <a:t>User Scenario</a:t>
            </a:r>
            <a:endParaRPr kumimoji="0" lang="en-US" altLang="zh-TW" sz="3200" b="0" i="0" u="none" strike="noStrike" kern="0" cap="none" spc="300" normalizeH="0" baseline="0" noProof="0" dirty="0">
              <a:ln w="12700">
                <a:solidFill>
                  <a:srgbClr val="000000"/>
                </a:solidFill>
                <a:prstDash val="solid"/>
              </a:ln>
              <a:solidFill>
                <a:sysClr val="windowText" lastClr="000000"/>
              </a:solidFill>
              <a:effectLst/>
              <a:uLnTx/>
              <a:uFillTx/>
              <a:latin typeface="Tahoma" pitchFamily="34" charset="0"/>
              <a:ea typeface="Tahoma" pitchFamily="34" charset="0"/>
              <a:cs typeface="Tahoma" pitchFamily="34" charset="0"/>
            </a:endParaRPr>
          </a:p>
        </p:txBody>
      </p:sp>
      <p:pic>
        <p:nvPicPr>
          <p:cNvPr id="3" name="Picture 11" descr="D:\07791\Desktop\圖片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80491" y="919957"/>
            <a:ext cx="3241203" cy="22949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0" descr="D:\07791\Desktop\圖片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562205"/>
            <a:ext cx="6650872" cy="2563749"/>
          </a:xfrm>
          <a:prstGeom prst="rect">
            <a:avLst/>
          </a:prstGeom>
          <a:noFill/>
          <a:extLst>
            <a:ext uri="{909E8E84-426E-40DD-AFC4-6F175D3DCCD1}">
              <a14:hiddenFill xmlns:a14="http://schemas.microsoft.com/office/drawing/2010/main">
                <a:solidFill>
                  <a:srgbClr val="FFFFFF"/>
                </a:solidFill>
              </a14:hiddenFill>
            </a:ext>
          </a:extLst>
        </p:spPr>
      </p:pic>
      <p:sp>
        <p:nvSpPr>
          <p:cNvPr id="5" name="向下箭號 4"/>
          <p:cNvSpPr/>
          <p:nvPr/>
        </p:nvSpPr>
        <p:spPr>
          <a:xfrm>
            <a:off x="4604707" y="3267731"/>
            <a:ext cx="392771" cy="255030"/>
          </a:xfrm>
          <a:prstGeom prst="downArrow">
            <a:avLst/>
          </a:prstGeom>
          <a:solidFill>
            <a:srgbClr val="000000">
              <a:lumMod val="50000"/>
              <a:lumOff val="50000"/>
            </a:srgbClr>
          </a:solidFill>
          <a:ln w="25400" cap="flat" cmpd="sng" algn="ctr">
            <a:solidFill>
              <a:srgbClr val="000000">
                <a:lumMod val="50000"/>
                <a:lumOff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srgbClr val="FFFFFF"/>
              </a:solidFill>
              <a:effectLst/>
              <a:uLnTx/>
              <a:uFillTx/>
              <a:latin typeface="Verdana"/>
              <a:ea typeface="微軟正黑體"/>
              <a:cs typeface="+mn-cs"/>
            </a:endParaRPr>
          </a:p>
        </p:txBody>
      </p:sp>
      <p:sp>
        <p:nvSpPr>
          <p:cNvPr id="8" name="Line 5"/>
          <p:cNvSpPr>
            <a:spLocks noChangeShapeType="1"/>
          </p:cNvSpPr>
          <p:nvPr/>
        </p:nvSpPr>
        <p:spPr bwMode="auto">
          <a:xfrm>
            <a:off x="0" y="863600"/>
            <a:ext cx="9144000" cy="0"/>
          </a:xfrm>
          <a:prstGeom prst="line">
            <a:avLst/>
          </a:prstGeom>
          <a:noFill/>
          <a:ln w="15875" cap="rnd">
            <a:solidFill>
              <a:schemeClr val="bg1">
                <a:lumMod val="85000"/>
              </a:schemeClr>
            </a:solidFill>
            <a:prstDash val="solid"/>
            <a:round/>
            <a:headEnd/>
            <a:tailEnd/>
          </a:ln>
          <a:effectLst/>
        </p:spPr>
        <p:txBody>
          <a:bodyPr/>
          <a:lstStyle/>
          <a:p>
            <a:pPr>
              <a:defRPr/>
            </a:pPr>
            <a:endParaRPr lang="en-US">
              <a:ea typeface="+mn-ea"/>
            </a:endParaRPr>
          </a:p>
        </p:txBody>
      </p:sp>
    </p:spTree>
    <p:extLst>
      <p:ext uri="{BB962C8B-B14F-4D97-AF65-F5344CB8AC3E}">
        <p14:creationId xmlns:p14="http://schemas.microsoft.com/office/powerpoint/2010/main" val="315757774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42875" y="751344"/>
            <a:ext cx="8893175" cy="5355312"/>
          </a:xfrm>
          <a:prstGeom prst="rect">
            <a:avLst/>
          </a:prstGeom>
          <a:noFill/>
          <a:ln w="9525">
            <a:noFill/>
            <a:miter lim="800000"/>
            <a:headEnd/>
            <a:tailEnd/>
          </a:ln>
        </p:spPr>
        <p:txBody>
          <a:bodyPr anchor="ctr">
            <a:spAutoFit/>
          </a:bodyPr>
          <a:lstStyle/>
          <a:p>
            <a:pPr>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600" b="1" dirty="0">
                <a:latin typeface="微軟正黑體" pitchFamily="34" charset="-120"/>
                <a:ea typeface="微軟正黑體" pitchFamily="34" charset="-120"/>
              </a:rPr>
              <a:t>Safe Harbor Statement</a:t>
            </a:r>
            <a:endParaRPr lang="en-US" altLang="zh-TW" sz="1600" dirty="0">
              <a:latin typeface="微軟正黑體" pitchFamily="34" charset="-120"/>
              <a:ea typeface="微軟正黑體" pitchFamily="34" charset="-120"/>
            </a:endParaRPr>
          </a:p>
          <a:p>
            <a:pPr>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400" dirty="0">
                <a:latin typeface="微軟正黑體" pitchFamily="34" charset="-120"/>
                <a:ea typeface="微軟正黑體" pitchFamily="34" charset="-120"/>
              </a:rPr>
              <a:t>The following is intended to outline our general product direction.  It is intended for information purposes only, and may not be incorporated into any contract.  It is not a commitment to deliver any material, code, or functionality, and should not be relied upon in making purchasing decisions.  The development, release, and timing of features or functionality described for D-Link products remains at the sole discretion of D-Link.</a:t>
            </a:r>
          </a:p>
          <a:p>
            <a:pPr>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endParaRPr lang="en-US" altLang="zh-TW" sz="800" dirty="0">
              <a:latin typeface="微軟正黑體" pitchFamily="34" charset="-120"/>
              <a:ea typeface="微軟正黑體" pitchFamily="34" charset="-120"/>
            </a:endParaRPr>
          </a:p>
          <a:p>
            <a:pPr>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600" b="1" dirty="0">
                <a:latin typeface="微軟正黑體" pitchFamily="34" charset="-120"/>
                <a:ea typeface="微軟正黑體" pitchFamily="34" charset="-120"/>
              </a:rPr>
              <a:t>Unpublished Work of D-Link Corp. All Rights Reserved.</a:t>
            </a:r>
            <a:endParaRPr lang="en-US" altLang="zh-TW" sz="1600" dirty="0">
              <a:latin typeface="微軟正黑體" pitchFamily="34" charset="-120"/>
              <a:ea typeface="微軟正黑體" pitchFamily="34" charset="-120"/>
            </a:endParaRPr>
          </a:p>
          <a:p>
            <a:pPr>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400" dirty="0">
                <a:latin typeface="微軟正黑體" pitchFamily="34" charset="-120"/>
                <a:ea typeface="微軟正黑體" pitchFamily="34" charset="-120"/>
              </a:rPr>
              <a:t>This work is an unpublished work and contains confidential, proprietary, and trade secret information of D-Link Corp.  Access to this work is restricted to D-Link employees who have a need to know to perform tasks within the scope of their assignments.  No part of this work may be practiced, performed, copied, distributed, revised, modified, translated, abridged, condensed, expanded, collected, or adapted without the prior written consent of D-Link Corp.  Any use or exploitation of this work without authorization could subject the perpetrator to criminal and civil liability.</a:t>
            </a:r>
          </a:p>
          <a:p>
            <a:pPr>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endParaRPr lang="en-US" altLang="zh-TW" sz="800" dirty="0">
              <a:latin typeface="微軟正黑體" pitchFamily="34" charset="-120"/>
              <a:ea typeface="微軟正黑體" pitchFamily="34" charset="-120"/>
            </a:endParaRPr>
          </a:p>
          <a:p>
            <a:pPr>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600" b="1" dirty="0">
                <a:latin typeface="微軟正黑體" pitchFamily="34" charset="-120"/>
                <a:ea typeface="微軟正黑體" pitchFamily="34" charset="-120"/>
              </a:rPr>
              <a:t>General Disclaimer</a:t>
            </a:r>
            <a:endParaRPr lang="en-US" altLang="zh-TW" sz="1600" dirty="0">
              <a:latin typeface="微軟正黑體" pitchFamily="34" charset="-120"/>
              <a:ea typeface="微軟正黑體" pitchFamily="34" charset="-120"/>
            </a:endParaRPr>
          </a:p>
          <a:p>
            <a:pPr>
              <a:tabLst>
                <a:tab pos="0" algn="l"/>
                <a:tab pos="569913" algn="l"/>
                <a:tab pos="1484313" algn="l"/>
                <a:tab pos="2398713" algn="l"/>
                <a:tab pos="3313113" algn="l"/>
                <a:tab pos="4227513" algn="l"/>
                <a:tab pos="5141913" algn="l"/>
                <a:tab pos="6056313" algn="l"/>
                <a:tab pos="6970713" algn="l"/>
                <a:tab pos="7885113" algn="l"/>
                <a:tab pos="8799513" algn="l"/>
                <a:tab pos="9713913" algn="l"/>
              </a:tabLst>
            </a:pPr>
            <a:r>
              <a:rPr lang="en-GB" altLang="zh-TW" sz="1400" dirty="0">
                <a:latin typeface="微軟正黑體" pitchFamily="34" charset="-120"/>
                <a:ea typeface="微軟正黑體" pitchFamily="34" charset="-120"/>
              </a:rPr>
              <a:t>This document is not to be construed as a promise by any participating company to develop, deliver, or market a product.  D-Link Corp., makes no representations or warranties with respect to the contents of this document, and specifically disclaims any express or implied warranties of merchantability or fitness for any particular purpose.  Further, D-Link Corp., reserves the right to revise this document and to make changes to its content, at any time, without obligation to notify any person or entity of such revisions or changes. All D-Link marks referenced in this presentation are trademarks or registered trademarks of D-Link Corp. in the Taiwan and other countries.  All third-party trademarks and images are the property of their respective owners.</a:t>
            </a:r>
          </a:p>
        </p:txBody>
      </p:sp>
    </p:spTree>
    <p:extLst>
      <p:ext uri="{BB962C8B-B14F-4D97-AF65-F5344CB8AC3E}">
        <p14:creationId xmlns:p14="http://schemas.microsoft.com/office/powerpoint/2010/main" val="54568770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2B Master">
  <a:themeElements>
    <a:clrScheme name="B2B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2B 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2B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2B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2B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2B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2B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2B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2B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2B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2B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2B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2B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2B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rp Section Master 01">
  <a:themeElements>
    <a:clrScheme name="Corp Section Master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 Section Master 0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p Section Master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 Section Master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 Section Master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 Section Master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 Section Master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 Section Master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 Section Master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 Section Master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 Section Master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 Section Master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 Section Master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 Section Master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Corp Section Master 01">
  <a:themeElements>
    <a:clrScheme name="3_Corp Section Master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orp Section Master 0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rp Section Master 0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orp Section Master 0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orp Section Master 0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orp Section Master 0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orp Section Master 0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orp Section Master 0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orp Section Master 0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orp Section Master 0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orp Section Master 0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orp Section Master 0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orp Section Master 0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orp Section Master 0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14430</TotalTime>
  <Words>500</Words>
  <Application>Microsoft Office PowerPoint</Application>
  <PresentationFormat>On-screen Show (4:3)</PresentationFormat>
  <Paragraphs>55</Paragraphs>
  <Slides>8</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8</vt:i4>
      </vt:variant>
    </vt:vector>
  </HeadingPairs>
  <TitlesOfParts>
    <vt:vector size="20" baseType="lpstr">
      <vt:lpstr>FangSong</vt:lpstr>
      <vt:lpstr>微軟正黑體</vt:lpstr>
      <vt:lpstr>ＭＳ Ｐゴシック</vt:lpstr>
      <vt:lpstr>新細明體</vt:lpstr>
      <vt:lpstr>Arial</vt:lpstr>
      <vt:lpstr>Calibri</vt:lpstr>
      <vt:lpstr>Comic Sans MS</vt:lpstr>
      <vt:lpstr>Tahoma</vt:lpstr>
      <vt:lpstr>Verdana</vt:lpstr>
      <vt:lpstr>B2B Master</vt:lpstr>
      <vt:lpstr>Corp Section Master 01</vt:lpstr>
      <vt:lpstr>3_Corp Section Master 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Chemistry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Timmy Hsieh</dc:creator>
  <cp:lastModifiedBy>Wynand Moller</cp:lastModifiedBy>
  <cp:revision>2155</cp:revision>
  <cp:lastPrinted>2011-01-20T09:57:42Z</cp:lastPrinted>
  <dcterms:created xsi:type="dcterms:W3CDTF">2008-01-15T14:52:09Z</dcterms:created>
  <dcterms:modified xsi:type="dcterms:W3CDTF">2013-04-30T07:01:02Z</dcterms:modified>
</cp:coreProperties>
</file>